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61" r:id="rId5"/>
    <p:sldId id="262" r:id="rId6"/>
    <p:sldId id="263" r:id="rId7"/>
    <p:sldId id="264" r:id="rId8"/>
    <p:sldId id="265" r:id="rId9"/>
    <p:sldId id="266" r:id="rId10"/>
    <p:sldId id="271" r:id="rId11"/>
    <p:sldId id="272" r:id="rId12"/>
    <p:sldId id="273" r:id="rId13"/>
    <p:sldId id="274" r:id="rId14"/>
    <p:sldId id="277" r:id="rId15"/>
    <p:sldId id="278" r:id="rId16"/>
    <p:sldId id="279" r:id="rId17"/>
    <p:sldId id="280" r:id="rId18"/>
    <p:sldId id="281" r:id="rId19"/>
    <p:sldId id="282" r:id="rId20"/>
    <p:sldId id="283" r:id="rId21"/>
    <p:sldId id="284" r:id="rId22"/>
    <p:sldId id="285" r:id="rId23"/>
    <p:sldId id="286" r:id="rId24"/>
    <p:sldId id="287" r:id="rId25"/>
    <p:sldId id="288" r:id="rId26"/>
    <p:sldId id="289" r:id="rId27"/>
    <p:sldId id="290" r:id="rId28"/>
    <p:sldId id="291" r:id="rId29"/>
    <p:sldId id="292" r:id="rId30"/>
    <p:sldId id="293" r:id="rId31"/>
    <p:sldId id="294" r:id="rId32"/>
    <p:sldId id="295" r:id="rId33"/>
    <p:sldId id="296" r:id="rId34"/>
    <p:sldId id="297" r:id="rId35"/>
    <p:sldId id="298" r:id="rId36"/>
    <p:sldId id="299" r:id="rId37"/>
    <p:sldId id="300" r:id="rId38"/>
    <p:sldId id="301" r:id="rId39"/>
    <p:sldId id="302" r:id="rId40"/>
    <p:sldId id="303" r:id="rId41"/>
    <p:sldId id="304" r:id="rId42"/>
    <p:sldId id="305" r:id="rId43"/>
    <p:sldId id="306" r:id="rId44"/>
    <p:sldId id="307" r:id="rId45"/>
    <p:sldId id="308" r:id="rId46"/>
    <p:sldId id="310" r:id="rId47"/>
    <p:sldId id="311" r:id="rId48"/>
    <p:sldId id="312" r:id="rId49"/>
    <p:sldId id="313" r:id="rId50"/>
    <p:sldId id="314" r:id="rId51"/>
    <p:sldId id="315" r:id="rId52"/>
    <p:sldId id="316" r:id="rId53"/>
    <p:sldId id="317" r:id="rId54"/>
    <p:sldId id="318" r:id="rId55"/>
    <p:sldId id="319" r:id="rId56"/>
    <p:sldId id="320" r:id="rId57"/>
    <p:sldId id="321" r:id="rId58"/>
    <p:sldId id="322" r:id="rId59"/>
    <p:sldId id="323" r:id="rId60"/>
    <p:sldId id="324" r:id="rId61"/>
    <p:sldId id="325" r:id="rId62"/>
  </p:sldIdLst>
  <p:sldSz cx="12192000" cy="6858000"/>
  <p:notesSz cx="12192000" cy="6858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480" y="-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911725" y="567055"/>
            <a:ext cx="2368550" cy="6972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1" i="1">
                <a:solidFill>
                  <a:schemeClr val="tx1"/>
                </a:solidFill>
                <a:latin typeface="Lucida Calligraphy" panose="03010101010101010101"/>
                <a:cs typeface="Lucida Calligraphy" panose="03010101010101010101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25-Mar-21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1">
                <a:solidFill>
                  <a:schemeClr val="tx1"/>
                </a:solidFill>
                <a:latin typeface="Lucida Calligraphy" panose="03010101010101010101"/>
                <a:cs typeface="Lucida Calligraphy" panose="03010101010101010101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800" b="1" i="1">
                <a:solidFill>
                  <a:schemeClr val="tx1"/>
                </a:solidFill>
                <a:latin typeface="Lucida Calligraphy" panose="03010101010101010101"/>
                <a:cs typeface="Lucida Calligraphy" panose="03010101010101010101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25-Mar-21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1">
                <a:solidFill>
                  <a:schemeClr val="tx1"/>
                </a:solidFill>
                <a:latin typeface="Lucida Calligraphy" panose="03010101010101010101"/>
                <a:cs typeface="Lucida Calligraphy" panose="03010101010101010101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25-Mar-21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1">
                <a:solidFill>
                  <a:schemeClr val="tx1"/>
                </a:solidFill>
                <a:latin typeface="Lucida Calligraphy" panose="03010101010101010101"/>
                <a:cs typeface="Lucida Calligraphy" panose="03010101010101010101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25-Mar-21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25-Mar-21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806950" y="567055"/>
            <a:ext cx="2578100" cy="6972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1" i="1">
                <a:solidFill>
                  <a:schemeClr val="tx1"/>
                </a:solidFill>
                <a:latin typeface="Lucida Calligraphy" panose="03010101010101010101"/>
                <a:cs typeface="Lucida Calligraphy" panose="03010101010101010101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56944" y="2342642"/>
            <a:ext cx="10278110" cy="3263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800" b="1" i="1">
                <a:solidFill>
                  <a:schemeClr val="tx1"/>
                </a:solidFill>
                <a:latin typeface="Lucida Calligraphy" panose="03010101010101010101"/>
                <a:cs typeface="Lucida Calligraphy" panose="03010101010101010101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25-Mar-21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oprofsdiscuss.com/q/337698/anna-answer-the-door-is-an-example-of-what-kind-sentence" TargetMode="Externa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898640" y="365125"/>
            <a:ext cx="4263390" cy="5199380"/>
          </a:xfrm>
          <a:prstGeom prst="rect">
            <a:avLst/>
          </a:prstGeom>
        </p:spPr>
        <p:txBody>
          <a:bodyPr vert="horz" wrap="square" lIns="0" tIns="90170" rIns="0" bIns="0" rtlCol="0">
            <a:spAutoFit/>
          </a:bodyPr>
          <a:lstStyle/>
          <a:p>
            <a:pPr marL="12065" marR="5080" indent="635" algn="ctr">
              <a:lnSpc>
                <a:spcPct val="93000"/>
              </a:lnSpc>
              <a:spcBef>
                <a:spcPts val="710"/>
              </a:spcBef>
            </a:pPr>
            <a:r>
              <a:rPr sz="7200" b="1" i="1" dirty="0">
                <a:latin typeface="Lucida Calligraphy" panose="03010101010101010101"/>
                <a:cs typeface="Lucida Calligraphy" panose="03010101010101010101"/>
              </a:rPr>
              <a:t>Phrases, </a:t>
            </a:r>
            <a:r>
              <a:rPr sz="7200" b="1" i="1" spc="-2380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7200" b="1" i="1" spc="-5" dirty="0">
                <a:latin typeface="Lucida Calligraphy" panose="03010101010101010101"/>
                <a:cs typeface="Lucida Calligraphy" panose="03010101010101010101"/>
              </a:rPr>
              <a:t>Clauses </a:t>
            </a:r>
            <a:r>
              <a:rPr sz="7200" b="1" i="1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7200" b="1" i="1" spc="-5" dirty="0">
                <a:latin typeface="Lucida Calligraphy" panose="03010101010101010101"/>
                <a:cs typeface="Lucida Calligraphy" panose="03010101010101010101"/>
              </a:rPr>
              <a:t>and </a:t>
            </a:r>
            <a:r>
              <a:rPr sz="7200" b="1" i="1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7200" b="1" i="1" spc="-5" dirty="0">
                <a:latin typeface="Lucida Calligraphy" panose="03010101010101010101"/>
                <a:cs typeface="Lucida Calligraphy" panose="03010101010101010101"/>
              </a:rPr>
              <a:t>S</a:t>
            </a:r>
            <a:r>
              <a:rPr sz="7200" b="1" i="1" dirty="0">
                <a:latin typeface="Lucida Calligraphy" panose="03010101010101010101"/>
                <a:cs typeface="Lucida Calligraphy" panose="03010101010101010101"/>
              </a:rPr>
              <a:t>en</a:t>
            </a:r>
            <a:r>
              <a:rPr sz="7200" b="1" i="1" spc="-5" dirty="0">
                <a:latin typeface="Lucida Calligraphy" panose="03010101010101010101"/>
                <a:cs typeface="Lucida Calligraphy" panose="03010101010101010101"/>
              </a:rPr>
              <a:t>t</a:t>
            </a:r>
            <a:r>
              <a:rPr sz="7200" b="1" i="1" dirty="0">
                <a:latin typeface="Lucida Calligraphy" panose="03010101010101010101"/>
                <a:cs typeface="Lucida Calligraphy" panose="03010101010101010101"/>
              </a:rPr>
              <a:t>enc</a:t>
            </a:r>
            <a:r>
              <a:rPr sz="7200" b="1" i="1" spc="-5" dirty="0">
                <a:latin typeface="Lucida Calligraphy" panose="03010101010101010101"/>
                <a:cs typeface="Lucida Calligraphy" panose="03010101010101010101"/>
              </a:rPr>
              <a:t>e  Tutorial</a:t>
            </a:r>
            <a:endParaRPr sz="7200">
              <a:latin typeface="Lucida Calligraphy" panose="03010101010101010101"/>
              <a:cs typeface="Lucida Calligraphy" panose="03010101010101010101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61" y="761"/>
            <a:ext cx="12190730" cy="6856730"/>
          </a:xfrm>
          <a:custGeom>
            <a:avLst/>
            <a:gdLst/>
            <a:ahLst/>
            <a:cxnLst/>
            <a:rect l="l" t="t" r="r" b="b"/>
            <a:pathLst>
              <a:path w="12190730" h="6856730">
                <a:moveTo>
                  <a:pt x="0" y="0"/>
                </a:moveTo>
                <a:lnTo>
                  <a:pt x="12190476" y="0"/>
                </a:lnTo>
                <a:lnTo>
                  <a:pt x="12190476" y="6856476"/>
                </a:lnTo>
                <a:lnTo>
                  <a:pt x="0" y="6856476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Quest</a:t>
            </a:r>
            <a:r>
              <a:rPr spc="-5" dirty="0"/>
              <a:t>i</a:t>
            </a:r>
            <a:r>
              <a:rPr dirty="0"/>
              <a:t>on</a:t>
            </a:r>
          </a:p>
        </p:txBody>
      </p:sp>
      <p:sp>
        <p:nvSpPr>
          <p:cNvPr id="3" name="object 3"/>
          <p:cNvSpPr/>
          <p:nvPr/>
        </p:nvSpPr>
        <p:spPr>
          <a:xfrm>
            <a:off x="833437" y="1820862"/>
            <a:ext cx="10525125" cy="4361180"/>
          </a:xfrm>
          <a:custGeom>
            <a:avLst/>
            <a:gdLst/>
            <a:ahLst/>
            <a:cxnLst/>
            <a:rect l="l" t="t" r="r" b="b"/>
            <a:pathLst>
              <a:path w="10525125" h="4361180">
                <a:moveTo>
                  <a:pt x="10520362" y="4360862"/>
                </a:moveTo>
                <a:lnTo>
                  <a:pt x="4762" y="4360862"/>
                </a:lnTo>
                <a:lnTo>
                  <a:pt x="3289" y="4360633"/>
                </a:lnTo>
                <a:lnTo>
                  <a:pt x="1968" y="4359948"/>
                </a:lnTo>
                <a:lnTo>
                  <a:pt x="914" y="4358894"/>
                </a:lnTo>
                <a:lnTo>
                  <a:pt x="228" y="4357573"/>
                </a:lnTo>
                <a:lnTo>
                  <a:pt x="0" y="4356100"/>
                </a:lnTo>
                <a:lnTo>
                  <a:pt x="0" y="4762"/>
                </a:lnTo>
                <a:lnTo>
                  <a:pt x="4762" y="0"/>
                </a:lnTo>
                <a:lnTo>
                  <a:pt x="10520362" y="0"/>
                </a:lnTo>
                <a:lnTo>
                  <a:pt x="10525125" y="4762"/>
                </a:lnTo>
                <a:lnTo>
                  <a:pt x="9525" y="4762"/>
                </a:lnTo>
                <a:lnTo>
                  <a:pt x="4762" y="9525"/>
                </a:lnTo>
                <a:lnTo>
                  <a:pt x="9525" y="9525"/>
                </a:lnTo>
                <a:lnTo>
                  <a:pt x="9525" y="4351337"/>
                </a:lnTo>
                <a:lnTo>
                  <a:pt x="4762" y="4351337"/>
                </a:lnTo>
                <a:lnTo>
                  <a:pt x="9525" y="4356100"/>
                </a:lnTo>
                <a:lnTo>
                  <a:pt x="10525125" y="4356100"/>
                </a:lnTo>
                <a:lnTo>
                  <a:pt x="10524896" y="4357573"/>
                </a:lnTo>
                <a:lnTo>
                  <a:pt x="10524210" y="4358894"/>
                </a:lnTo>
                <a:lnTo>
                  <a:pt x="10523156" y="4359948"/>
                </a:lnTo>
                <a:lnTo>
                  <a:pt x="10521835" y="4360633"/>
                </a:lnTo>
                <a:lnTo>
                  <a:pt x="10520362" y="4360862"/>
                </a:lnTo>
                <a:close/>
              </a:path>
              <a:path w="10525125" h="4361180">
                <a:moveTo>
                  <a:pt x="9525" y="9525"/>
                </a:moveTo>
                <a:lnTo>
                  <a:pt x="4762" y="9525"/>
                </a:lnTo>
                <a:lnTo>
                  <a:pt x="9525" y="4762"/>
                </a:lnTo>
                <a:lnTo>
                  <a:pt x="9525" y="9525"/>
                </a:lnTo>
                <a:close/>
              </a:path>
              <a:path w="10525125" h="4361180">
                <a:moveTo>
                  <a:pt x="10515600" y="9525"/>
                </a:moveTo>
                <a:lnTo>
                  <a:pt x="9525" y="9525"/>
                </a:lnTo>
                <a:lnTo>
                  <a:pt x="9525" y="4762"/>
                </a:lnTo>
                <a:lnTo>
                  <a:pt x="10515600" y="4762"/>
                </a:lnTo>
                <a:lnTo>
                  <a:pt x="10515600" y="9525"/>
                </a:lnTo>
                <a:close/>
              </a:path>
              <a:path w="10525125" h="4361180">
                <a:moveTo>
                  <a:pt x="10515600" y="4356100"/>
                </a:moveTo>
                <a:lnTo>
                  <a:pt x="10515600" y="4762"/>
                </a:lnTo>
                <a:lnTo>
                  <a:pt x="10520362" y="9525"/>
                </a:lnTo>
                <a:lnTo>
                  <a:pt x="10525125" y="9525"/>
                </a:lnTo>
                <a:lnTo>
                  <a:pt x="10525125" y="4351337"/>
                </a:lnTo>
                <a:lnTo>
                  <a:pt x="10520362" y="4351337"/>
                </a:lnTo>
                <a:lnTo>
                  <a:pt x="10515600" y="4356100"/>
                </a:lnTo>
                <a:close/>
              </a:path>
              <a:path w="10525125" h="4361180">
                <a:moveTo>
                  <a:pt x="10525125" y="9525"/>
                </a:moveTo>
                <a:lnTo>
                  <a:pt x="10520362" y="9525"/>
                </a:lnTo>
                <a:lnTo>
                  <a:pt x="10515600" y="4762"/>
                </a:lnTo>
                <a:lnTo>
                  <a:pt x="10525125" y="4762"/>
                </a:lnTo>
                <a:lnTo>
                  <a:pt x="10525125" y="9525"/>
                </a:lnTo>
                <a:close/>
              </a:path>
              <a:path w="10525125" h="4361180">
                <a:moveTo>
                  <a:pt x="9525" y="4356100"/>
                </a:moveTo>
                <a:lnTo>
                  <a:pt x="4762" y="4351337"/>
                </a:lnTo>
                <a:lnTo>
                  <a:pt x="9525" y="4351337"/>
                </a:lnTo>
                <a:lnTo>
                  <a:pt x="9525" y="4356100"/>
                </a:lnTo>
                <a:close/>
              </a:path>
              <a:path w="10525125" h="4361180">
                <a:moveTo>
                  <a:pt x="10515600" y="4356100"/>
                </a:moveTo>
                <a:lnTo>
                  <a:pt x="9525" y="4356100"/>
                </a:lnTo>
                <a:lnTo>
                  <a:pt x="9525" y="4351337"/>
                </a:lnTo>
                <a:lnTo>
                  <a:pt x="10515600" y="4351337"/>
                </a:lnTo>
                <a:lnTo>
                  <a:pt x="10515600" y="4356100"/>
                </a:lnTo>
                <a:close/>
              </a:path>
              <a:path w="10525125" h="4361180">
                <a:moveTo>
                  <a:pt x="10525125" y="4356100"/>
                </a:moveTo>
                <a:lnTo>
                  <a:pt x="10515600" y="4356100"/>
                </a:lnTo>
                <a:lnTo>
                  <a:pt x="10520362" y="4351337"/>
                </a:lnTo>
                <a:lnTo>
                  <a:pt x="10525125" y="4351337"/>
                </a:lnTo>
                <a:lnTo>
                  <a:pt x="10525125" y="43561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916939" y="2299969"/>
            <a:ext cx="7037705" cy="24345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i="1" spc="-5" dirty="0">
                <a:latin typeface="Lucida Calligraphy" panose="03010101010101010101"/>
                <a:cs typeface="Lucida Calligraphy" panose="03010101010101010101"/>
              </a:rPr>
              <a:t>I</a:t>
            </a:r>
            <a:r>
              <a:rPr sz="2800" b="1" i="1" spc="5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800" b="1" i="1" dirty="0">
                <a:latin typeface="Lucida Calligraphy" panose="03010101010101010101"/>
                <a:cs typeface="Lucida Calligraphy" panose="03010101010101010101"/>
              </a:rPr>
              <a:t>asked</a:t>
            </a:r>
            <a:r>
              <a:rPr sz="2800" b="1" i="1" spc="5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800" b="1" i="1" spc="-5" dirty="0">
                <a:latin typeface="Lucida Calligraphy" panose="03010101010101010101"/>
                <a:cs typeface="Lucida Calligraphy" panose="03010101010101010101"/>
              </a:rPr>
              <a:t>him</a:t>
            </a:r>
            <a:r>
              <a:rPr sz="2800" b="1" i="1" spc="5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800" b="1" i="1" spc="-5" dirty="0">
                <a:latin typeface="Lucida Calligraphy" panose="03010101010101010101"/>
                <a:cs typeface="Lucida Calligraphy" panose="03010101010101010101"/>
              </a:rPr>
              <a:t>when</a:t>
            </a:r>
            <a:r>
              <a:rPr sz="2800" b="1" i="1" spc="5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800" b="1" i="1" spc="-5" dirty="0">
                <a:latin typeface="Lucida Calligraphy" panose="03010101010101010101"/>
                <a:cs typeface="Lucida Calligraphy" panose="03010101010101010101"/>
              </a:rPr>
              <a:t>he</a:t>
            </a:r>
            <a:r>
              <a:rPr sz="2800" b="1" i="1" spc="5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800" b="1" i="1" spc="-5" dirty="0">
                <a:latin typeface="Lucida Calligraphy" panose="03010101010101010101"/>
                <a:cs typeface="Lucida Calligraphy" panose="03010101010101010101"/>
              </a:rPr>
              <a:t>would</a:t>
            </a:r>
            <a:r>
              <a:rPr sz="2800" b="1" i="1" spc="10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800" b="1" i="1" spc="-5" dirty="0">
                <a:latin typeface="Lucida Calligraphy" panose="03010101010101010101"/>
                <a:cs typeface="Lucida Calligraphy" panose="03010101010101010101"/>
              </a:rPr>
              <a:t>go</a:t>
            </a:r>
            <a:r>
              <a:rPr sz="2800" b="1" i="1" spc="5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800" b="1" i="1" dirty="0">
                <a:latin typeface="Lucida Calligraphy" panose="03010101010101010101"/>
                <a:cs typeface="Lucida Calligraphy" panose="03010101010101010101"/>
              </a:rPr>
              <a:t>there.</a:t>
            </a:r>
            <a:endParaRPr sz="2800">
              <a:latin typeface="Lucida Calligraphy" panose="03010101010101010101"/>
              <a:cs typeface="Lucida Calligraphy" panose="03010101010101010101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3400">
              <a:latin typeface="Lucida Calligraphy" panose="03010101010101010101"/>
              <a:cs typeface="Lucida Calligraphy" panose="03010101010101010101"/>
            </a:endParaRPr>
          </a:p>
          <a:p>
            <a:pPr marL="1045845" indent="-1033145">
              <a:lnSpc>
                <a:spcPct val="100000"/>
              </a:lnSpc>
              <a:buAutoNum type="alphaUcPeriod"/>
              <a:tabLst>
                <a:tab pos="1045210" algn="l"/>
                <a:tab pos="1045210" algn="l"/>
              </a:tabLst>
            </a:pPr>
            <a:r>
              <a:rPr sz="2800" b="1" i="1" spc="-5" dirty="0">
                <a:latin typeface="Lucida Calligraphy" panose="03010101010101010101"/>
                <a:cs typeface="Lucida Calligraphy" panose="03010101010101010101"/>
              </a:rPr>
              <a:t>Noun</a:t>
            </a:r>
            <a:r>
              <a:rPr sz="2800" b="1" i="1" spc="-35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800" b="1" i="1" dirty="0">
                <a:latin typeface="Lucida Calligraphy" panose="03010101010101010101"/>
                <a:cs typeface="Lucida Calligraphy" panose="03010101010101010101"/>
              </a:rPr>
              <a:t>clause</a:t>
            </a:r>
            <a:endParaRPr sz="2800">
              <a:latin typeface="Lucida Calligraphy" panose="03010101010101010101"/>
              <a:cs typeface="Lucida Calligraphy" panose="03010101010101010101"/>
            </a:endParaRPr>
          </a:p>
          <a:p>
            <a:pPr marL="1045845" indent="-1033145">
              <a:lnSpc>
                <a:spcPct val="100000"/>
              </a:lnSpc>
              <a:spcBef>
                <a:spcPts val="660"/>
              </a:spcBef>
              <a:buAutoNum type="alphaUcPeriod"/>
              <a:tabLst>
                <a:tab pos="1045210" algn="l"/>
                <a:tab pos="1045210" algn="l"/>
              </a:tabLst>
            </a:pPr>
            <a:r>
              <a:rPr sz="2800" b="1" i="1" dirty="0">
                <a:latin typeface="Lucida Calligraphy" panose="03010101010101010101"/>
                <a:cs typeface="Lucida Calligraphy" panose="03010101010101010101"/>
              </a:rPr>
              <a:t>Relative</a:t>
            </a:r>
            <a:r>
              <a:rPr sz="2800" b="1" i="1" spc="-40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800" b="1" i="1" dirty="0">
                <a:latin typeface="Lucida Calligraphy" panose="03010101010101010101"/>
                <a:cs typeface="Lucida Calligraphy" panose="03010101010101010101"/>
              </a:rPr>
              <a:t>clause</a:t>
            </a:r>
            <a:endParaRPr sz="2800">
              <a:latin typeface="Lucida Calligraphy" panose="03010101010101010101"/>
              <a:cs typeface="Lucida Calligraphy" panose="03010101010101010101"/>
            </a:endParaRPr>
          </a:p>
          <a:p>
            <a:pPr marL="1045845" indent="-1033145">
              <a:lnSpc>
                <a:spcPct val="100000"/>
              </a:lnSpc>
              <a:spcBef>
                <a:spcPts val="660"/>
              </a:spcBef>
              <a:buAutoNum type="alphaUcPeriod"/>
              <a:tabLst>
                <a:tab pos="1045210" algn="l"/>
                <a:tab pos="1045210" algn="l"/>
              </a:tabLst>
            </a:pPr>
            <a:r>
              <a:rPr lang="en-IN" sz="2800" b="1" i="1" dirty="0">
                <a:latin typeface="Lucida Calligraphy" panose="03010101010101010101"/>
                <a:cs typeface="Lucida Calligraphy" panose="03010101010101010101"/>
              </a:rPr>
              <a:t>Adverb </a:t>
            </a:r>
            <a:r>
              <a:rPr sz="2800" b="1" i="1" dirty="0">
                <a:latin typeface="Lucida Calligraphy" panose="03010101010101010101"/>
                <a:cs typeface="Lucida Calligraphy" panose="03010101010101010101"/>
              </a:rPr>
              <a:t>clause</a:t>
            </a:r>
            <a:endParaRPr sz="2800">
              <a:latin typeface="Lucida Calligraphy" panose="03010101010101010101"/>
              <a:cs typeface="Lucida Calligraphy" panose="03010101010101010101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61" y="761"/>
            <a:ext cx="12190730" cy="6856730"/>
          </a:xfrm>
          <a:custGeom>
            <a:avLst/>
            <a:gdLst/>
            <a:ahLst/>
            <a:cxnLst/>
            <a:rect l="l" t="t" r="r" b="b"/>
            <a:pathLst>
              <a:path w="12190730" h="6856730">
                <a:moveTo>
                  <a:pt x="0" y="0"/>
                </a:moveTo>
                <a:lnTo>
                  <a:pt x="12190476" y="0"/>
                </a:lnTo>
                <a:lnTo>
                  <a:pt x="12190476" y="6856476"/>
                </a:lnTo>
                <a:lnTo>
                  <a:pt x="0" y="6856476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Ans</a:t>
            </a:r>
            <a:r>
              <a:rPr spc="-5" dirty="0"/>
              <a:t>w</a:t>
            </a:r>
            <a:r>
              <a:rPr dirty="0"/>
              <a:t>er</a:t>
            </a:r>
          </a:p>
        </p:txBody>
      </p:sp>
      <p:sp>
        <p:nvSpPr>
          <p:cNvPr id="3" name="object 3"/>
          <p:cNvSpPr/>
          <p:nvPr/>
        </p:nvSpPr>
        <p:spPr>
          <a:xfrm>
            <a:off x="833437" y="1820862"/>
            <a:ext cx="10525125" cy="4361180"/>
          </a:xfrm>
          <a:custGeom>
            <a:avLst/>
            <a:gdLst/>
            <a:ahLst/>
            <a:cxnLst/>
            <a:rect l="l" t="t" r="r" b="b"/>
            <a:pathLst>
              <a:path w="10525125" h="4361180">
                <a:moveTo>
                  <a:pt x="10520362" y="4360862"/>
                </a:moveTo>
                <a:lnTo>
                  <a:pt x="4762" y="4360862"/>
                </a:lnTo>
                <a:lnTo>
                  <a:pt x="3289" y="4360633"/>
                </a:lnTo>
                <a:lnTo>
                  <a:pt x="1968" y="4359948"/>
                </a:lnTo>
                <a:lnTo>
                  <a:pt x="914" y="4358894"/>
                </a:lnTo>
                <a:lnTo>
                  <a:pt x="228" y="4357573"/>
                </a:lnTo>
                <a:lnTo>
                  <a:pt x="0" y="4356100"/>
                </a:lnTo>
                <a:lnTo>
                  <a:pt x="0" y="4762"/>
                </a:lnTo>
                <a:lnTo>
                  <a:pt x="4762" y="0"/>
                </a:lnTo>
                <a:lnTo>
                  <a:pt x="10520362" y="0"/>
                </a:lnTo>
                <a:lnTo>
                  <a:pt x="10525125" y="4762"/>
                </a:lnTo>
                <a:lnTo>
                  <a:pt x="9525" y="4762"/>
                </a:lnTo>
                <a:lnTo>
                  <a:pt x="4762" y="9525"/>
                </a:lnTo>
                <a:lnTo>
                  <a:pt x="9525" y="9525"/>
                </a:lnTo>
                <a:lnTo>
                  <a:pt x="9525" y="4351337"/>
                </a:lnTo>
                <a:lnTo>
                  <a:pt x="4762" y="4351337"/>
                </a:lnTo>
                <a:lnTo>
                  <a:pt x="9525" y="4356100"/>
                </a:lnTo>
                <a:lnTo>
                  <a:pt x="10525125" y="4356100"/>
                </a:lnTo>
                <a:lnTo>
                  <a:pt x="10524896" y="4357573"/>
                </a:lnTo>
                <a:lnTo>
                  <a:pt x="10524210" y="4358894"/>
                </a:lnTo>
                <a:lnTo>
                  <a:pt x="10523156" y="4359948"/>
                </a:lnTo>
                <a:lnTo>
                  <a:pt x="10521835" y="4360633"/>
                </a:lnTo>
                <a:lnTo>
                  <a:pt x="10520362" y="4360862"/>
                </a:lnTo>
                <a:close/>
              </a:path>
              <a:path w="10525125" h="4361180">
                <a:moveTo>
                  <a:pt x="9525" y="9525"/>
                </a:moveTo>
                <a:lnTo>
                  <a:pt x="4762" y="9525"/>
                </a:lnTo>
                <a:lnTo>
                  <a:pt x="9525" y="4762"/>
                </a:lnTo>
                <a:lnTo>
                  <a:pt x="9525" y="9525"/>
                </a:lnTo>
                <a:close/>
              </a:path>
              <a:path w="10525125" h="4361180">
                <a:moveTo>
                  <a:pt x="10515600" y="9525"/>
                </a:moveTo>
                <a:lnTo>
                  <a:pt x="9525" y="9525"/>
                </a:lnTo>
                <a:lnTo>
                  <a:pt x="9525" y="4762"/>
                </a:lnTo>
                <a:lnTo>
                  <a:pt x="10515600" y="4762"/>
                </a:lnTo>
                <a:lnTo>
                  <a:pt x="10515600" y="9525"/>
                </a:lnTo>
                <a:close/>
              </a:path>
              <a:path w="10525125" h="4361180">
                <a:moveTo>
                  <a:pt x="10515600" y="4356100"/>
                </a:moveTo>
                <a:lnTo>
                  <a:pt x="10515600" y="4762"/>
                </a:lnTo>
                <a:lnTo>
                  <a:pt x="10520362" y="9525"/>
                </a:lnTo>
                <a:lnTo>
                  <a:pt x="10525125" y="9525"/>
                </a:lnTo>
                <a:lnTo>
                  <a:pt x="10525125" y="4351337"/>
                </a:lnTo>
                <a:lnTo>
                  <a:pt x="10520362" y="4351337"/>
                </a:lnTo>
                <a:lnTo>
                  <a:pt x="10515600" y="4356100"/>
                </a:lnTo>
                <a:close/>
              </a:path>
              <a:path w="10525125" h="4361180">
                <a:moveTo>
                  <a:pt x="10525125" y="9525"/>
                </a:moveTo>
                <a:lnTo>
                  <a:pt x="10520362" y="9525"/>
                </a:lnTo>
                <a:lnTo>
                  <a:pt x="10515600" y="4762"/>
                </a:lnTo>
                <a:lnTo>
                  <a:pt x="10525125" y="4762"/>
                </a:lnTo>
                <a:lnTo>
                  <a:pt x="10525125" y="9525"/>
                </a:lnTo>
                <a:close/>
              </a:path>
              <a:path w="10525125" h="4361180">
                <a:moveTo>
                  <a:pt x="9525" y="4356100"/>
                </a:moveTo>
                <a:lnTo>
                  <a:pt x="4762" y="4351337"/>
                </a:lnTo>
                <a:lnTo>
                  <a:pt x="9525" y="4351337"/>
                </a:lnTo>
                <a:lnTo>
                  <a:pt x="9525" y="4356100"/>
                </a:lnTo>
                <a:close/>
              </a:path>
              <a:path w="10525125" h="4361180">
                <a:moveTo>
                  <a:pt x="10515600" y="4356100"/>
                </a:moveTo>
                <a:lnTo>
                  <a:pt x="9525" y="4356100"/>
                </a:lnTo>
                <a:lnTo>
                  <a:pt x="9525" y="4351337"/>
                </a:lnTo>
                <a:lnTo>
                  <a:pt x="10515600" y="4351337"/>
                </a:lnTo>
                <a:lnTo>
                  <a:pt x="10515600" y="4356100"/>
                </a:lnTo>
                <a:close/>
              </a:path>
              <a:path w="10525125" h="4361180">
                <a:moveTo>
                  <a:pt x="10525125" y="4356100"/>
                </a:moveTo>
                <a:lnTo>
                  <a:pt x="10515600" y="4356100"/>
                </a:lnTo>
                <a:lnTo>
                  <a:pt x="10520362" y="4351337"/>
                </a:lnTo>
                <a:lnTo>
                  <a:pt x="10525125" y="4351337"/>
                </a:lnTo>
                <a:lnTo>
                  <a:pt x="10525125" y="43561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105785" y="3060064"/>
            <a:ext cx="5979795" cy="1488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600" b="1" i="1" spc="-5" dirty="0">
                <a:latin typeface="Lucida Calligraphy" panose="03010101010101010101"/>
                <a:cs typeface="Lucida Calligraphy" panose="03010101010101010101"/>
              </a:rPr>
              <a:t>Option</a:t>
            </a:r>
            <a:r>
              <a:rPr sz="9600" b="1" i="1" spc="-75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9600" b="1" i="1" spc="-5" dirty="0">
                <a:latin typeface="Lucida Calligraphy" panose="03010101010101010101"/>
                <a:cs typeface="Lucida Calligraphy" panose="03010101010101010101"/>
              </a:rPr>
              <a:t>A</a:t>
            </a:r>
            <a:endParaRPr sz="9600">
              <a:latin typeface="Lucida Calligraphy" panose="03010101010101010101"/>
              <a:cs typeface="Lucida Calligraphy" panose="03010101010101010101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61" y="761"/>
            <a:ext cx="12190730" cy="6856730"/>
          </a:xfrm>
          <a:custGeom>
            <a:avLst/>
            <a:gdLst/>
            <a:ahLst/>
            <a:cxnLst/>
            <a:rect l="l" t="t" r="r" b="b"/>
            <a:pathLst>
              <a:path w="12190730" h="6856730">
                <a:moveTo>
                  <a:pt x="0" y="0"/>
                </a:moveTo>
                <a:lnTo>
                  <a:pt x="12190476" y="0"/>
                </a:lnTo>
                <a:lnTo>
                  <a:pt x="12190476" y="6856476"/>
                </a:lnTo>
                <a:lnTo>
                  <a:pt x="0" y="6856476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Quest</a:t>
            </a:r>
            <a:r>
              <a:rPr spc="-5" dirty="0"/>
              <a:t>i</a:t>
            </a:r>
            <a:r>
              <a:rPr dirty="0"/>
              <a:t>on</a:t>
            </a:r>
          </a:p>
        </p:txBody>
      </p:sp>
      <p:sp>
        <p:nvSpPr>
          <p:cNvPr id="3" name="object 3"/>
          <p:cNvSpPr/>
          <p:nvPr/>
        </p:nvSpPr>
        <p:spPr>
          <a:xfrm>
            <a:off x="833437" y="1820862"/>
            <a:ext cx="10525125" cy="4361180"/>
          </a:xfrm>
          <a:custGeom>
            <a:avLst/>
            <a:gdLst/>
            <a:ahLst/>
            <a:cxnLst/>
            <a:rect l="l" t="t" r="r" b="b"/>
            <a:pathLst>
              <a:path w="10525125" h="4361180">
                <a:moveTo>
                  <a:pt x="10520362" y="4360862"/>
                </a:moveTo>
                <a:lnTo>
                  <a:pt x="4762" y="4360862"/>
                </a:lnTo>
                <a:lnTo>
                  <a:pt x="3289" y="4360633"/>
                </a:lnTo>
                <a:lnTo>
                  <a:pt x="1968" y="4359948"/>
                </a:lnTo>
                <a:lnTo>
                  <a:pt x="914" y="4358894"/>
                </a:lnTo>
                <a:lnTo>
                  <a:pt x="228" y="4357573"/>
                </a:lnTo>
                <a:lnTo>
                  <a:pt x="0" y="4356100"/>
                </a:lnTo>
                <a:lnTo>
                  <a:pt x="0" y="4762"/>
                </a:lnTo>
                <a:lnTo>
                  <a:pt x="4762" y="0"/>
                </a:lnTo>
                <a:lnTo>
                  <a:pt x="10520362" y="0"/>
                </a:lnTo>
                <a:lnTo>
                  <a:pt x="10525125" y="4762"/>
                </a:lnTo>
                <a:lnTo>
                  <a:pt x="9525" y="4762"/>
                </a:lnTo>
                <a:lnTo>
                  <a:pt x="4762" y="9525"/>
                </a:lnTo>
                <a:lnTo>
                  <a:pt x="9525" y="9525"/>
                </a:lnTo>
                <a:lnTo>
                  <a:pt x="9525" y="4351337"/>
                </a:lnTo>
                <a:lnTo>
                  <a:pt x="4762" y="4351337"/>
                </a:lnTo>
                <a:lnTo>
                  <a:pt x="9525" y="4356100"/>
                </a:lnTo>
                <a:lnTo>
                  <a:pt x="10525125" y="4356100"/>
                </a:lnTo>
                <a:lnTo>
                  <a:pt x="10524896" y="4357573"/>
                </a:lnTo>
                <a:lnTo>
                  <a:pt x="10524210" y="4358894"/>
                </a:lnTo>
                <a:lnTo>
                  <a:pt x="10523156" y="4359948"/>
                </a:lnTo>
                <a:lnTo>
                  <a:pt x="10521835" y="4360633"/>
                </a:lnTo>
                <a:lnTo>
                  <a:pt x="10520362" y="4360862"/>
                </a:lnTo>
                <a:close/>
              </a:path>
              <a:path w="10525125" h="4361180">
                <a:moveTo>
                  <a:pt x="9525" y="9525"/>
                </a:moveTo>
                <a:lnTo>
                  <a:pt x="4762" y="9525"/>
                </a:lnTo>
                <a:lnTo>
                  <a:pt x="9525" y="4762"/>
                </a:lnTo>
                <a:lnTo>
                  <a:pt x="9525" y="9525"/>
                </a:lnTo>
                <a:close/>
              </a:path>
              <a:path w="10525125" h="4361180">
                <a:moveTo>
                  <a:pt x="10515600" y="9525"/>
                </a:moveTo>
                <a:lnTo>
                  <a:pt x="9525" y="9525"/>
                </a:lnTo>
                <a:lnTo>
                  <a:pt x="9525" y="4762"/>
                </a:lnTo>
                <a:lnTo>
                  <a:pt x="10515600" y="4762"/>
                </a:lnTo>
                <a:lnTo>
                  <a:pt x="10515600" y="9525"/>
                </a:lnTo>
                <a:close/>
              </a:path>
              <a:path w="10525125" h="4361180">
                <a:moveTo>
                  <a:pt x="10515600" y="4356100"/>
                </a:moveTo>
                <a:lnTo>
                  <a:pt x="10515600" y="4762"/>
                </a:lnTo>
                <a:lnTo>
                  <a:pt x="10520362" y="9525"/>
                </a:lnTo>
                <a:lnTo>
                  <a:pt x="10525125" y="9525"/>
                </a:lnTo>
                <a:lnTo>
                  <a:pt x="10525125" y="4351337"/>
                </a:lnTo>
                <a:lnTo>
                  <a:pt x="10520362" y="4351337"/>
                </a:lnTo>
                <a:lnTo>
                  <a:pt x="10515600" y="4356100"/>
                </a:lnTo>
                <a:close/>
              </a:path>
              <a:path w="10525125" h="4361180">
                <a:moveTo>
                  <a:pt x="10525125" y="9525"/>
                </a:moveTo>
                <a:lnTo>
                  <a:pt x="10520362" y="9525"/>
                </a:lnTo>
                <a:lnTo>
                  <a:pt x="10515600" y="4762"/>
                </a:lnTo>
                <a:lnTo>
                  <a:pt x="10525125" y="4762"/>
                </a:lnTo>
                <a:lnTo>
                  <a:pt x="10525125" y="9525"/>
                </a:lnTo>
                <a:close/>
              </a:path>
              <a:path w="10525125" h="4361180">
                <a:moveTo>
                  <a:pt x="9525" y="4356100"/>
                </a:moveTo>
                <a:lnTo>
                  <a:pt x="4762" y="4351337"/>
                </a:lnTo>
                <a:lnTo>
                  <a:pt x="9525" y="4351337"/>
                </a:lnTo>
                <a:lnTo>
                  <a:pt x="9525" y="4356100"/>
                </a:lnTo>
                <a:close/>
              </a:path>
              <a:path w="10525125" h="4361180">
                <a:moveTo>
                  <a:pt x="10515600" y="4356100"/>
                </a:moveTo>
                <a:lnTo>
                  <a:pt x="9525" y="4356100"/>
                </a:lnTo>
                <a:lnTo>
                  <a:pt x="9525" y="4351337"/>
                </a:lnTo>
                <a:lnTo>
                  <a:pt x="10515600" y="4351337"/>
                </a:lnTo>
                <a:lnTo>
                  <a:pt x="10515600" y="4356100"/>
                </a:lnTo>
                <a:close/>
              </a:path>
              <a:path w="10525125" h="4361180">
                <a:moveTo>
                  <a:pt x="10525125" y="4356100"/>
                </a:moveTo>
                <a:lnTo>
                  <a:pt x="10515600" y="4356100"/>
                </a:lnTo>
                <a:lnTo>
                  <a:pt x="10520362" y="4351337"/>
                </a:lnTo>
                <a:lnTo>
                  <a:pt x="10525125" y="4351337"/>
                </a:lnTo>
                <a:lnTo>
                  <a:pt x="10525125" y="43561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916939" y="2299969"/>
            <a:ext cx="7037705" cy="30346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i="1" spc="-5" dirty="0">
                <a:latin typeface="Lucida Calligraphy" panose="03010101010101010101"/>
                <a:cs typeface="Lucida Calligraphy" panose="03010101010101010101"/>
              </a:rPr>
              <a:t>I</a:t>
            </a:r>
            <a:r>
              <a:rPr sz="2800" b="1" i="1" spc="5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800" b="1" i="1" dirty="0">
                <a:latin typeface="Lucida Calligraphy" panose="03010101010101010101"/>
                <a:cs typeface="Lucida Calligraphy" panose="03010101010101010101"/>
              </a:rPr>
              <a:t>shall</a:t>
            </a:r>
            <a:r>
              <a:rPr sz="2800" b="1" i="1" spc="5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800" b="1" i="1" spc="-5" dirty="0">
                <a:latin typeface="Lucida Calligraphy" panose="03010101010101010101"/>
                <a:cs typeface="Lucida Calligraphy" panose="03010101010101010101"/>
              </a:rPr>
              <a:t>not</a:t>
            </a:r>
            <a:r>
              <a:rPr sz="2800" b="1" i="1" spc="5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800" b="1" i="1" dirty="0">
                <a:latin typeface="Lucida Calligraphy" panose="03010101010101010101"/>
                <a:cs typeface="Lucida Calligraphy" panose="03010101010101010101"/>
              </a:rPr>
              <a:t>tell</a:t>
            </a:r>
            <a:r>
              <a:rPr sz="2800" b="1" i="1" spc="5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800" b="1" i="1" spc="-5" dirty="0">
                <a:latin typeface="Lucida Calligraphy" panose="03010101010101010101"/>
                <a:cs typeface="Lucida Calligraphy" panose="03010101010101010101"/>
              </a:rPr>
              <a:t>you</a:t>
            </a:r>
            <a:r>
              <a:rPr sz="2800" b="1" i="1" spc="5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800" b="1" i="1" spc="-5" dirty="0">
                <a:latin typeface="Lucida Calligraphy" panose="03010101010101010101"/>
                <a:cs typeface="Lucida Calligraphy" panose="03010101010101010101"/>
              </a:rPr>
              <a:t>where</a:t>
            </a:r>
            <a:r>
              <a:rPr sz="2800" b="1" i="1" spc="5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800" b="1" i="1" spc="-5" dirty="0">
                <a:latin typeface="Lucida Calligraphy" panose="03010101010101010101"/>
                <a:cs typeface="Lucida Calligraphy" panose="03010101010101010101"/>
              </a:rPr>
              <a:t>he</a:t>
            </a:r>
            <a:r>
              <a:rPr sz="2800" b="1" i="1" spc="5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800" b="1" i="1" dirty="0">
                <a:latin typeface="Lucida Calligraphy" panose="03010101010101010101"/>
                <a:cs typeface="Lucida Calligraphy" panose="03010101010101010101"/>
              </a:rPr>
              <a:t>lives.</a:t>
            </a:r>
            <a:endParaRPr sz="2800">
              <a:latin typeface="Lucida Calligraphy" panose="03010101010101010101"/>
              <a:cs typeface="Lucida Calligraphy" panose="03010101010101010101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3400">
              <a:latin typeface="Lucida Calligraphy" panose="03010101010101010101"/>
              <a:cs typeface="Lucida Calligraphy" panose="03010101010101010101"/>
            </a:endParaRPr>
          </a:p>
          <a:p>
            <a:pPr marL="1045845" indent="-1033145">
              <a:lnSpc>
                <a:spcPct val="100000"/>
              </a:lnSpc>
              <a:spcBef>
                <a:spcPts val="660"/>
              </a:spcBef>
              <a:buAutoNum type="alphaUcPeriod"/>
              <a:tabLst>
                <a:tab pos="1045210" algn="l"/>
                <a:tab pos="1045210" algn="l"/>
              </a:tabLst>
            </a:pPr>
            <a:r>
              <a:rPr lang="en-IN" sz="2800" b="1" i="1" spc="-5" dirty="0">
                <a:latin typeface="Lucida Calligraphy" panose="03010101010101010101"/>
                <a:cs typeface="Lucida Calligraphy" panose="03010101010101010101"/>
              </a:rPr>
              <a:t>If clause</a:t>
            </a:r>
          </a:p>
          <a:p>
            <a:pPr marL="1045845" indent="-1033145">
              <a:lnSpc>
                <a:spcPct val="100000"/>
              </a:lnSpc>
              <a:spcBef>
                <a:spcPts val="660"/>
              </a:spcBef>
              <a:buAutoNum type="alphaUcPeriod"/>
              <a:tabLst>
                <a:tab pos="1045210" algn="l"/>
                <a:tab pos="1045210" algn="l"/>
              </a:tabLst>
            </a:pPr>
            <a:r>
              <a:rPr sz="2800" b="1" i="1" spc="-5" dirty="0">
                <a:latin typeface="Lucida Calligraphy" panose="03010101010101010101"/>
                <a:cs typeface="Lucida Calligraphy" panose="03010101010101010101"/>
              </a:rPr>
              <a:t>Noun</a:t>
            </a:r>
            <a:r>
              <a:rPr sz="2800" b="1" i="1" spc="-35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800" b="1" i="1" dirty="0">
                <a:latin typeface="Lucida Calligraphy" panose="03010101010101010101"/>
                <a:cs typeface="Lucida Calligraphy" panose="03010101010101010101"/>
              </a:rPr>
              <a:t>clause</a:t>
            </a:r>
            <a:endParaRPr sz="2800">
              <a:latin typeface="Lucida Calligraphy" panose="03010101010101010101"/>
              <a:cs typeface="Lucida Calligraphy" panose="03010101010101010101"/>
            </a:endParaRPr>
          </a:p>
          <a:p>
            <a:pPr marL="1045845" indent="-1033145">
              <a:lnSpc>
                <a:spcPct val="100000"/>
              </a:lnSpc>
              <a:spcBef>
                <a:spcPts val="660"/>
              </a:spcBef>
              <a:buAutoNum type="alphaUcPeriod"/>
              <a:tabLst>
                <a:tab pos="1045210" algn="l"/>
                <a:tab pos="1045210" algn="l"/>
              </a:tabLst>
            </a:pPr>
            <a:r>
              <a:rPr lang="en-IN" sz="2800" b="1" i="1" dirty="0">
                <a:latin typeface="Lucida Calligraphy" panose="03010101010101010101"/>
                <a:cs typeface="Lucida Calligraphy" panose="03010101010101010101"/>
              </a:rPr>
              <a:t>Adverb </a:t>
            </a:r>
            <a:r>
              <a:rPr sz="2800" b="1" i="1" dirty="0">
                <a:latin typeface="Lucida Calligraphy" panose="03010101010101010101"/>
                <a:cs typeface="Lucida Calligraphy" panose="03010101010101010101"/>
              </a:rPr>
              <a:t>clause</a:t>
            </a:r>
            <a:endParaRPr sz="2800">
              <a:latin typeface="Lucida Calligraphy" panose="03010101010101010101"/>
              <a:cs typeface="Lucida Calligraphy" panose="03010101010101010101"/>
            </a:endParaRPr>
          </a:p>
          <a:p>
            <a:pPr marL="1045845" indent="-1033145">
              <a:lnSpc>
                <a:spcPct val="100000"/>
              </a:lnSpc>
              <a:spcBef>
                <a:spcPts val="660"/>
              </a:spcBef>
              <a:buAutoNum type="alphaUcPeriod"/>
              <a:tabLst>
                <a:tab pos="1045210" algn="l"/>
                <a:tab pos="1045210" algn="l"/>
              </a:tabLst>
            </a:pPr>
            <a:r>
              <a:rPr sz="2800" b="1" i="1" dirty="0">
                <a:latin typeface="Lucida Calligraphy" panose="03010101010101010101"/>
                <a:cs typeface="Lucida Calligraphy" panose="03010101010101010101"/>
              </a:rPr>
              <a:t>Adjective</a:t>
            </a:r>
            <a:r>
              <a:rPr sz="2800" b="1" i="1" spc="-40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800" b="1" i="1" dirty="0">
                <a:latin typeface="Lucida Calligraphy" panose="03010101010101010101"/>
                <a:cs typeface="Lucida Calligraphy" panose="03010101010101010101"/>
              </a:rPr>
              <a:t>clause</a:t>
            </a:r>
            <a:endParaRPr sz="2800">
              <a:latin typeface="Lucida Calligraphy" panose="03010101010101010101"/>
              <a:cs typeface="Lucida Calligraphy" panose="03010101010101010101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61" y="761"/>
            <a:ext cx="12190730" cy="6856730"/>
          </a:xfrm>
          <a:custGeom>
            <a:avLst/>
            <a:gdLst/>
            <a:ahLst/>
            <a:cxnLst/>
            <a:rect l="l" t="t" r="r" b="b"/>
            <a:pathLst>
              <a:path w="12190730" h="6856730">
                <a:moveTo>
                  <a:pt x="0" y="0"/>
                </a:moveTo>
                <a:lnTo>
                  <a:pt x="12190476" y="0"/>
                </a:lnTo>
                <a:lnTo>
                  <a:pt x="12190476" y="6856476"/>
                </a:lnTo>
                <a:lnTo>
                  <a:pt x="0" y="6856476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Ans</a:t>
            </a:r>
            <a:r>
              <a:rPr spc="-5" dirty="0"/>
              <a:t>w</a:t>
            </a:r>
            <a:r>
              <a:rPr dirty="0"/>
              <a:t>er</a:t>
            </a:r>
          </a:p>
        </p:txBody>
      </p:sp>
      <p:sp>
        <p:nvSpPr>
          <p:cNvPr id="3" name="object 3"/>
          <p:cNvSpPr/>
          <p:nvPr/>
        </p:nvSpPr>
        <p:spPr>
          <a:xfrm>
            <a:off x="833437" y="1820862"/>
            <a:ext cx="10525125" cy="4361180"/>
          </a:xfrm>
          <a:custGeom>
            <a:avLst/>
            <a:gdLst/>
            <a:ahLst/>
            <a:cxnLst/>
            <a:rect l="l" t="t" r="r" b="b"/>
            <a:pathLst>
              <a:path w="10525125" h="4361180">
                <a:moveTo>
                  <a:pt x="10520362" y="4360862"/>
                </a:moveTo>
                <a:lnTo>
                  <a:pt x="4762" y="4360862"/>
                </a:lnTo>
                <a:lnTo>
                  <a:pt x="3289" y="4360633"/>
                </a:lnTo>
                <a:lnTo>
                  <a:pt x="1968" y="4359948"/>
                </a:lnTo>
                <a:lnTo>
                  <a:pt x="914" y="4358894"/>
                </a:lnTo>
                <a:lnTo>
                  <a:pt x="228" y="4357573"/>
                </a:lnTo>
                <a:lnTo>
                  <a:pt x="0" y="4356100"/>
                </a:lnTo>
                <a:lnTo>
                  <a:pt x="0" y="4762"/>
                </a:lnTo>
                <a:lnTo>
                  <a:pt x="4762" y="0"/>
                </a:lnTo>
                <a:lnTo>
                  <a:pt x="10520362" y="0"/>
                </a:lnTo>
                <a:lnTo>
                  <a:pt x="10525125" y="4762"/>
                </a:lnTo>
                <a:lnTo>
                  <a:pt x="9525" y="4762"/>
                </a:lnTo>
                <a:lnTo>
                  <a:pt x="4762" y="9525"/>
                </a:lnTo>
                <a:lnTo>
                  <a:pt x="9525" y="9525"/>
                </a:lnTo>
                <a:lnTo>
                  <a:pt x="9525" y="4351337"/>
                </a:lnTo>
                <a:lnTo>
                  <a:pt x="4762" y="4351337"/>
                </a:lnTo>
                <a:lnTo>
                  <a:pt x="9525" y="4356100"/>
                </a:lnTo>
                <a:lnTo>
                  <a:pt x="10525125" y="4356100"/>
                </a:lnTo>
                <a:lnTo>
                  <a:pt x="10524896" y="4357573"/>
                </a:lnTo>
                <a:lnTo>
                  <a:pt x="10524210" y="4358894"/>
                </a:lnTo>
                <a:lnTo>
                  <a:pt x="10523156" y="4359948"/>
                </a:lnTo>
                <a:lnTo>
                  <a:pt x="10521835" y="4360633"/>
                </a:lnTo>
                <a:lnTo>
                  <a:pt x="10520362" y="4360862"/>
                </a:lnTo>
                <a:close/>
              </a:path>
              <a:path w="10525125" h="4361180">
                <a:moveTo>
                  <a:pt x="9525" y="9525"/>
                </a:moveTo>
                <a:lnTo>
                  <a:pt x="4762" y="9525"/>
                </a:lnTo>
                <a:lnTo>
                  <a:pt x="9525" y="4762"/>
                </a:lnTo>
                <a:lnTo>
                  <a:pt x="9525" y="9525"/>
                </a:lnTo>
                <a:close/>
              </a:path>
              <a:path w="10525125" h="4361180">
                <a:moveTo>
                  <a:pt x="10515600" y="9525"/>
                </a:moveTo>
                <a:lnTo>
                  <a:pt x="9525" y="9525"/>
                </a:lnTo>
                <a:lnTo>
                  <a:pt x="9525" y="4762"/>
                </a:lnTo>
                <a:lnTo>
                  <a:pt x="10515600" y="4762"/>
                </a:lnTo>
                <a:lnTo>
                  <a:pt x="10515600" y="9525"/>
                </a:lnTo>
                <a:close/>
              </a:path>
              <a:path w="10525125" h="4361180">
                <a:moveTo>
                  <a:pt x="10515600" y="4356100"/>
                </a:moveTo>
                <a:lnTo>
                  <a:pt x="10515600" y="4762"/>
                </a:lnTo>
                <a:lnTo>
                  <a:pt x="10520362" y="9525"/>
                </a:lnTo>
                <a:lnTo>
                  <a:pt x="10525125" y="9525"/>
                </a:lnTo>
                <a:lnTo>
                  <a:pt x="10525125" y="4351337"/>
                </a:lnTo>
                <a:lnTo>
                  <a:pt x="10520362" y="4351337"/>
                </a:lnTo>
                <a:lnTo>
                  <a:pt x="10515600" y="4356100"/>
                </a:lnTo>
                <a:close/>
              </a:path>
              <a:path w="10525125" h="4361180">
                <a:moveTo>
                  <a:pt x="10525125" y="9525"/>
                </a:moveTo>
                <a:lnTo>
                  <a:pt x="10520362" y="9525"/>
                </a:lnTo>
                <a:lnTo>
                  <a:pt x="10515600" y="4762"/>
                </a:lnTo>
                <a:lnTo>
                  <a:pt x="10525125" y="4762"/>
                </a:lnTo>
                <a:lnTo>
                  <a:pt x="10525125" y="9525"/>
                </a:lnTo>
                <a:close/>
              </a:path>
              <a:path w="10525125" h="4361180">
                <a:moveTo>
                  <a:pt x="9525" y="4356100"/>
                </a:moveTo>
                <a:lnTo>
                  <a:pt x="4762" y="4351337"/>
                </a:lnTo>
                <a:lnTo>
                  <a:pt x="9525" y="4351337"/>
                </a:lnTo>
                <a:lnTo>
                  <a:pt x="9525" y="4356100"/>
                </a:lnTo>
                <a:close/>
              </a:path>
              <a:path w="10525125" h="4361180">
                <a:moveTo>
                  <a:pt x="10515600" y="4356100"/>
                </a:moveTo>
                <a:lnTo>
                  <a:pt x="9525" y="4356100"/>
                </a:lnTo>
                <a:lnTo>
                  <a:pt x="9525" y="4351337"/>
                </a:lnTo>
                <a:lnTo>
                  <a:pt x="10515600" y="4351337"/>
                </a:lnTo>
                <a:lnTo>
                  <a:pt x="10515600" y="4356100"/>
                </a:lnTo>
                <a:close/>
              </a:path>
              <a:path w="10525125" h="4361180">
                <a:moveTo>
                  <a:pt x="10525125" y="4356100"/>
                </a:moveTo>
                <a:lnTo>
                  <a:pt x="10515600" y="4356100"/>
                </a:lnTo>
                <a:lnTo>
                  <a:pt x="10520362" y="4351337"/>
                </a:lnTo>
                <a:lnTo>
                  <a:pt x="10525125" y="4351337"/>
                </a:lnTo>
                <a:lnTo>
                  <a:pt x="10525125" y="43561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221354" y="3060064"/>
            <a:ext cx="5749290" cy="1488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600" b="1" i="1" spc="-5" dirty="0">
                <a:latin typeface="Lucida Calligraphy" panose="03010101010101010101"/>
                <a:cs typeface="Lucida Calligraphy" panose="03010101010101010101"/>
              </a:rPr>
              <a:t>Option</a:t>
            </a:r>
            <a:r>
              <a:rPr sz="9600" b="1" i="1" spc="-75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9600" b="1" i="1" spc="-5" dirty="0">
                <a:latin typeface="Lucida Calligraphy" panose="03010101010101010101"/>
                <a:cs typeface="Lucida Calligraphy" panose="03010101010101010101"/>
              </a:rPr>
              <a:t>B</a:t>
            </a:r>
            <a:endParaRPr sz="9600">
              <a:latin typeface="Lucida Calligraphy" panose="03010101010101010101"/>
              <a:cs typeface="Lucida Calligraphy" panose="03010101010101010101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61" y="761"/>
            <a:ext cx="12190730" cy="6856730"/>
          </a:xfrm>
          <a:custGeom>
            <a:avLst/>
            <a:gdLst/>
            <a:ahLst/>
            <a:cxnLst/>
            <a:rect l="l" t="t" r="r" b="b"/>
            <a:pathLst>
              <a:path w="12190730" h="6856730">
                <a:moveTo>
                  <a:pt x="0" y="0"/>
                </a:moveTo>
                <a:lnTo>
                  <a:pt x="12190476" y="0"/>
                </a:lnTo>
                <a:lnTo>
                  <a:pt x="12190476" y="6856476"/>
                </a:lnTo>
                <a:lnTo>
                  <a:pt x="0" y="6856476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Quest</a:t>
            </a:r>
            <a:r>
              <a:rPr spc="-5" dirty="0"/>
              <a:t>i</a:t>
            </a:r>
            <a:r>
              <a:rPr dirty="0"/>
              <a:t>on</a:t>
            </a:r>
          </a:p>
        </p:txBody>
      </p:sp>
      <p:sp>
        <p:nvSpPr>
          <p:cNvPr id="3" name="object 3"/>
          <p:cNvSpPr/>
          <p:nvPr/>
        </p:nvSpPr>
        <p:spPr>
          <a:xfrm>
            <a:off x="833437" y="1820862"/>
            <a:ext cx="10525125" cy="4361180"/>
          </a:xfrm>
          <a:custGeom>
            <a:avLst/>
            <a:gdLst/>
            <a:ahLst/>
            <a:cxnLst/>
            <a:rect l="l" t="t" r="r" b="b"/>
            <a:pathLst>
              <a:path w="10525125" h="4361180">
                <a:moveTo>
                  <a:pt x="10520362" y="4360862"/>
                </a:moveTo>
                <a:lnTo>
                  <a:pt x="4762" y="4360862"/>
                </a:lnTo>
                <a:lnTo>
                  <a:pt x="3289" y="4360633"/>
                </a:lnTo>
                <a:lnTo>
                  <a:pt x="1968" y="4359948"/>
                </a:lnTo>
                <a:lnTo>
                  <a:pt x="914" y="4358894"/>
                </a:lnTo>
                <a:lnTo>
                  <a:pt x="228" y="4357573"/>
                </a:lnTo>
                <a:lnTo>
                  <a:pt x="0" y="4356100"/>
                </a:lnTo>
                <a:lnTo>
                  <a:pt x="0" y="4762"/>
                </a:lnTo>
                <a:lnTo>
                  <a:pt x="4762" y="0"/>
                </a:lnTo>
                <a:lnTo>
                  <a:pt x="10520362" y="0"/>
                </a:lnTo>
                <a:lnTo>
                  <a:pt x="10525125" y="4762"/>
                </a:lnTo>
                <a:lnTo>
                  <a:pt x="9525" y="4762"/>
                </a:lnTo>
                <a:lnTo>
                  <a:pt x="4762" y="9525"/>
                </a:lnTo>
                <a:lnTo>
                  <a:pt x="9525" y="9525"/>
                </a:lnTo>
                <a:lnTo>
                  <a:pt x="9525" y="4351337"/>
                </a:lnTo>
                <a:lnTo>
                  <a:pt x="4762" y="4351337"/>
                </a:lnTo>
                <a:lnTo>
                  <a:pt x="9525" y="4356100"/>
                </a:lnTo>
                <a:lnTo>
                  <a:pt x="10525125" y="4356100"/>
                </a:lnTo>
                <a:lnTo>
                  <a:pt x="10524896" y="4357573"/>
                </a:lnTo>
                <a:lnTo>
                  <a:pt x="10524210" y="4358894"/>
                </a:lnTo>
                <a:lnTo>
                  <a:pt x="10523156" y="4359948"/>
                </a:lnTo>
                <a:lnTo>
                  <a:pt x="10521835" y="4360633"/>
                </a:lnTo>
                <a:lnTo>
                  <a:pt x="10520362" y="4360862"/>
                </a:lnTo>
                <a:close/>
              </a:path>
              <a:path w="10525125" h="4361180">
                <a:moveTo>
                  <a:pt x="9525" y="9525"/>
                </a:moveTo>
                <a:lnTo>
                  <a:pt x="4762" y="9525"/>
                </a:lnTo>
                <a:lnTo>
                  <a:pt x="9525" y="4762"/>
                </a:lnTo>
                <a:lnTo>
                  <a:pt x="9525" y="9525"/>
                </a:lnTo>
                <a:close/>
              </a:path>
              <a:path w="10525125" h="4361180">
                <a:moveTo>
                  <a:pt x="10515600" y="9525"/>
                </a:moveTo>
                <a:lnTo>
                  <a:pt x="9525" y="9525"/>
                </a:lnTo>
                <a:lnTo>
                  <a:pt x="9525" y="4762"/>
                </a:lnTo>
                <a:lnTo>
                  <a:pt x="10515600" y="4762"/>
                </a:lnTo>
                <a:lnTo>
                  <a:pt x="10515600" y="9525"/>
                </a:lnTo>
                <a:close/>
              </a:path>
              <a:path w="10525125" h="4361180">
                <a:moveTo>
                  <a:pt x="10515600" y="4356100"/>
                </a:moveTo>
                <a:lnTo>
                  <a:pt x="10515600" y="4762"/>
                </a:lnTo>
                <a:lnTo>
                  <a:pt x="10520362" y="9525"/>
                </a:lnTo>
                <a:lnTo>
                  <a:pt x="10525125" y="9525"/>
                </a:lnTo>
                <a:lnTo>
                  <a:pt x="10525125" y="4351337"/>
                </a:lnTo>
                <a:lnTo>
                  <a:pt x="10520362" y="4351337"/>
                </a:lnTo>
                <a:lnTo>
                  <a:pt x="10515600" y="4356100"/>
                </a:lnTo>
                <a:close/>
              </a:path>
              <a:path w="10525125" h="4361180">
                <a:moveTo>
                  <a:pt x="10525125" y="9525"/>
                </a:moveTo>
                <a:lnTo>
                  <a:pt x="10520362" y="9525"/>
                </a:lnTo>
                <a:lnTo>
                  <a:pt x="10515600" y="4762"/>
                </a:lnTo>
                <a:lnTo>
                  <a:pt x="10525125" y="4762"/>
                </a:lnTo>
                <a:lnTo>
                  <a:pt x="10525125" y="9525"/>
                </a:lnTo>
                <a:close/>
              </a:path>
              <a:path w="10525125" h="4361180">
                <a:moveTo>
                  <a:pt x="9525" y="4356100"/>
                </a:moveTo>
                <a:lnTo>
                  <a:pt x="4762" y="4351337"/>
                </a:lnTo>
                <a:lnTo>
                  <a:pt x="9525" y="4351337"/>
                </a:lnTo>
                <a:lnTo>
                  <a:pt x="9525" y="4356100"/>
                </a:lnTo>
                <a:close/>
              </a:path>
              <a:path w="10525125" h="4361180">
                <a:moveTo>
                  <a:pt x="10515600" y="4356100"/>
                </a:moveTo>
                <a:lnTo>
                  <a:pt x="9525" y="4356100"/>
                </a:lnTo>
                <a:lnTo>
                  <a:pt x="9525" y="4351337"/>
                </a:lnTo>
                <a:lnTo>
                  <a:pt x="10515600" y="4351337"/>
                </a:lnTo>
                <a:lnTo>
                  <a:pt x="10515600" y="4356100"/>
                </a:lnTo>
                <a:close/>
              </a:path>
              <a:path w="10525125" h="4361180">
                <a:moveTo>
                  <a:pt x="10525125" y="4356100"/>
                </a:moveTo>
                <a:lnTo>
                  <a:pt x="10515600" y="4356100"/>
                </a:lnTo>
                <a:lnTo>
                  <a:pt x="10520362" y="4351337"/>
                </a:lnTo>
                <a:lnTo>
                  <a:pt x="10525125" y="4351337"/>
                </a:lnTo>
                <a:lnTo>
                  <a:pt x="10525125" y="43561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916939" y="2299969"/>
            <a:ext cx="10212705" cy="3387725"/>
          </a:xfrm>
          <a:prstGeom prst="rect">
            <a:avLst/>
          </a:prstGeom>
        </p:spPr>
        <p:txBody>
          <a:bodyPr vert="horz" wrap="square" lIns="0" tIns="60325" rIns="0" bIns="0" rtlCol="0">
            <a:spAutoFit/>
          </a:bodyPr>
          <a:lstStyle/>
          <a:p>
            <a:pPr marL="12700" marR="5080">
              <a:lnSpc>
                <a:spcPts val="3020"/>
              </a:lnSpc>
              <a:spcBef>
                <a:spcPts val="475"/>
              </a:spcBef>
            </a:pPr>
            <a:r>
              <a:rPr sz="2800" b="1" i="1" dirty="0">
                <a:latin typeface="Lucida Calligraphy" panose="03010101010101010101"/>
                <a:cs typeface="Lucida Calligraphy" panose="03010101010101010101"/>
              </a:rPr>
              <a:t>Identify</a:t>
            </a:r>
            <a:r>
              <a:rPr sz="2800" b="1" i="1" spc="15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800" b="1" i="1" spc="-5" dirty="0">
                <a:latin typeface="Lucida Calligraphy" panose="03010101010101010101"/>
                <a:cs typeface="Lucida Calligraphy" panose="03010101010101010101"/>
              </a:rPr>
              <a:t>whether</a:t>
            </a:r>
            <a:r>
              <a:rPr sz="2800" b="1" i="1" spc="10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800" b="1" i="1" dirty="0">
                <a:latin typeface="Lucida Calligraphy" panose="03010101010101010101"/>
                <a:cs typeface="Lucida Calligraphy" panose="03010101010101010101"/>
              </a:rPr>
              <a:t>these</a:t>
            </a:r>
            <a:r>
              <a:rPr sz="2800" b="1" i="1" spc="15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800" b="1" i="1" spc="-5" dirty="0">
                <a:latin typeface="Lucida Calligraphy" panose="03010101010101010101"/>
                <a:cs typeface="Lucida Calligraphy" panose="03010101010101010101"/>
              </a:rPr>
              <a:t>groups</a:t>
            </a:r>
            <a:r>
              <a:rPr sz="2800" b="1" i="1" spc="15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800" b="1" i="1" spc="-5" dirty="0">
                <a:latin typeface="Lucida Calligraphy" panose="03010101010101010101"/>
                <a:cs typeface="Lucida Calligraphy" panose="03010101010101010101"/>
              </a:rPr>
              <a:t>of</a:t>
            </a:r>
            <a:r>
              <a:rPr sz="2800" b="1" i="1" spc="15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800" b="1" i="1" spc="-5" dirty="0">
                <a:latin typeface="Lucida Calligraphy" panose="03010101010101010101"/>
                <a:cs typeface="Lucida Calligraphy" panose="03010101010101010101"/>
              </a:rPr>
              <a:t>words</a:t>
            </a:r>
            <a:r>
              <a:rPr sz="2800" b="1" i="1" spc="15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800" b="1" i="1" spc="-5" dirty="0">
                <a:latin typeface="Lucida Calligraphy" panose="03010101010101010101"/>
                <a:cs typeface="Lucida Calligraphy" panose="03010101010101010101"/>
              </a:rPr>
              <a:t>form</a:t>
            </a:r>
            <a:r>
              <a:rPr sz="2800" b="1" i="1" spc="15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800" b="1" i="1" spc="-5" dirty="0">
                <a:latin typeface="Lucida Calligraphy" panose="03010101010101010101"/>
                <a:cs typeface="Lucida Calligraphy" panose="03010101010101010101"/>
              </a:rPr>
              <a:t>a</a:t>
            </a:r>
            <a:r>
              <a:rPr sz="2800" b="1" i="1" spc="15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800" b="1" i="1" spc="-5" dirty="0">
                <a:latin typeface="Lucida Calligraphy" panose="03010101010101010101"/>
                <a:cs typeface="Lucida Calligraphy" panose="03010101010101010101"/>
              </a:rPr>
              <a:t>phrase </a:t>
            </a:r>
            <a:r>
              <a:rPr sz="2800" b="1" i="1" spc="-915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800" b="1" i="1" spc="-5" dirty="0">
                <a:latin typeface="Lucida Calligraphy" panose="03010101010101010101"/>
                <a:cs typeface="Lucida Calligraphy" panose="03010101010101010101"/>
              </a:rPr>
              <a:t>or</a:t>
            </a:r>
            <a:r>
              <a:rPr sz="2800" b="1" i="1" spc="5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800" b="1" i="1" spc="-5" dirty="0">
                <a:latin typeface="Lucida Calligraphy" panose="03010101010101010101"/>
                <a:cs typeface="Lucida Calligraphy" panose="03010101010101010101"/>
              </a:rPr>
              <a:t>a</a:t>
            </a:r>
            <a:r>
              <a:rPr sz="2800" b="1" i="1" spc="250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800" b="1" i="1" dirty="0">
                <a:latin typeface="Lucida Calligraphy" panose="03010101010101010101"/>
                <a:cs typeface="Lucida Calligraphy" panose="03010101010101010101"/>
              </a:rPr>
              <a:t>clause.</a:t>
            </a:r>
            <a:endParaRPr sz="2800">
              <a:latin typeface="Lucida Calligraphy" panose="03010101010101010101"/>
              <a:cs typeface="Lucida Calligraphy" panose="03010101010101010101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3400">
              <a:latin typeface="Lucida Calligraphy" panose="03010101010101010101"/>
              <a:cs typeface="Lucida Calligraphy" panose="03010101010101010101"/>
            </a:endParaRPr>
          </a:p>
          <a:p>
            <a:pPr marL="12700">
              <a:lnSpc>
                <a:spcPct val="100000"/>
              </a:lnSpc>
            </a:pPr>
            <a:r>
              <a:rPr sz="2800" b="1" i="1" spc="-5" dirty="0">
                <a:latin typeface="Lucida Calligraphy" panose="03010101010101010101"/>
                <a:cs typeface="Lucida Calligraphy" panose="03010101010101010101"/>
              </a:rPr>
              <a:t>through</a:t>
            </a:r>
            <a:r>
              <a:rPr sz="2800" b="1" i="1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800" b="1" i="1" spc="-5" dirty="0">
                <a:latin typeface="Lucida Calligraphy" panose="03010101010101010101"/>
                <a:cs typeface="Lucida Calligraphy" panose="03010101010101010101"/>
              </a:rPr>
              <a:t>the</a:t>
            </a:r>
            <a:r>
              <a:rPr sz="2800" b="1" i="1" spc="5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800" b="1" i="1" spc="-5" dirty="0">
                <a:latin typeface="Lucida Calligraphy" panose="03010101010101010101"/>
                <a:cs typeface="Lucida Calligraphy" panose="03010101010101010101"/>
              </a:rPr>
              <a:t>summer</a:t>
            </a:r>
            <a:r>
              <a:rPr sz="2800" b="1" i="1" dirty="0">
                <a:latin typeface="Lucida Calligraphy" panose="03010101010101010101"/>
                <a:cs typeface="Lucida Calligraphy" panose="03010101010101010101"/>
              </a:rPr>
              <a:t> season</a:t>
            </a:r>
            <a:endParaRPr sz="2800">
              <a:latin typeface="Lucida Calligraphy" panose="03010101010101010101"/>
              <a:cs typeface="Lucida Calligraphy" panose="03010101010101010101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3400">
              <a:latin typeface="Lucida Calligraphy" panose="03010101010101010101"/>
              <a:cs typeface="Lucida Calligraphy" panose="03010101010101010101"/>
            </a:endParaRPr>
          </a:p>
          <a:p>
            <a:pPr marL="621030" indent="-608330">
              <a:lnSpc>
                <a:spcPct val="100000"/>
              </a:lnSpc>
              <a:buAutoNum type="alphaLcParenBoth"/>
              <a:tabLst>
                <a:tab pos="621030" algn="l"/>
              </a:tabLst>
            </a:pPr>
            <a:r>
              <a:rPr sz="2800" b="1" i="1" spc="-5" dirty="0">
                <a:latin typeface="Lucida Calligraphy" panose="03010101010101010101"/>
                <a:cs typeface="Lucida Calligraphy" panose="03010101010101010101"/>
              </a:rPr>
              <a:t>Phrase</a:t>
            </a:r>
            <a:endParaRPr sz="2800">
              <a:latin typeface="Lucida Calligraphy" panose="03010101010101010101"/>
              <a:cs typeface="Lucida Calligraphy" panose="03010101010101010101"/>
            </a:endParaRPr>
          </a:p>
          <a:p>
            <a:pPr marL="601980" indent="-589280">
              <a:lnSpc>
                <a:spcPct val="100000"/>
              </a:lnSpc>
              <a:spcBef>
                <a:spcPts val="660"/>
              </a:spcBef>
              <a:buAutoNum type="alphaLcParenBoth"/>
              <a:tabLst>
                <a:tab pos="601980" algn="l"/>
              </a:tabLst>
            </a:pPr>
            <a:r>
              <a:rPr sz="2800" b="1" i="1" dirty="0">
                <a:latin typeface="Lucida Calligraphy" panose="03010101010101010101"/>
                <a:cs typeface="Lucida Calligraphy" panose="03010101010101010101"/>
              </a:rPr>
              <a:t>Clause</a:t>
            </a:r>
            <a:endParaRPr sz="2800">
              <a:latin typeface="Lucida Calligraphy" panose="03010101010101010101"/>
              <a:cs typeface="Lucida Calligraphy" panose="03010101010101010101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61" y="761"/>
            <a:ext cx="12190730" cy="6856730"/>
          </a:xfrm>
          <a:custGeom>
            <a:avLst/>
            <a:gdLst/>
            <a:ahLst/>
            <a:cxnLst/>
            <a:rect l="l" t="t" r="r" b="b"/>
            <a:pathLst>
              <a:path w="12190730" h="6856730">
                <a:moveTo>
                  <a:pt x="0" y="0"/>
                </a:moveTo>
                <a:lnTo>
                  <a:pt x="12190476" y="0"/>
                </a:lnTo>
                <a:lnTo>
                  <a:pt x="12190476" y="6856476"/>
                </a:lnTo>
                <a:lnTo>
                  <a:pt x="0" y="6856476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Ans</a:t>
            </a:r>
            <a:r>
              <a:rPr spc="-5" dirty="0"/>
              <a:t>w</a:t>
            </a:r>
            <a:r>
              <a:rPr dirty="0"/>
              <a:t>er</a:t>
            </a:r>
          </a:p>
        </p:txBody>
      </p:sp>
      <p:sp>
        <p:nvSpPr>
          <p:cNvPr id="3" name="object 3"/>
          <p:cNvSpPr/>
          <p:nvPr/>
        </p:nvSpPr>
        <p:spPr>
          <a:xfrm>
            <a:off x="833437" y="1820862"/>
            <a:ext cx="10525125" cy="4361180"/>
          </a:xfrm>
          <a:custGeom>
            <a:avLst/>
            <a:gdLst/>
            <a:ahLst/>
            <a:cxnLst/>
            <a:rect l="l" t="t" r="r" b="b"/>
            <a:pathLst>
              <a:path w="10525125" h="4361180">
                <a:moveTo>
                  <a:pt x="10520362" y="4360862"/>
                </a:moveTo>
                <a:lnTo>
                  <a:pt x="4762" y="4360862"/>
                </a:lnTo>
                <a:lnTo>
                  <a:pt x="3289" y="4360633"/>
                </a:lnTo>
                <a:lnTo>
                  <a:pt x="1968" y="4359948"/>
                </a:lnTo>
                <a:lnTo>
                  <a:pt x="914" y="4358894"/>
                </a:lnTo>
                <a:lnTo>
                  <a:pt x="228" y="4357573"/>
                </a:lnTo>
                <a:lnTo>
                  <a:pt x="0" y="4356100"/>
                </a:lnTo>
                <a:lnTo>
                  <a:pt x="0" y="4762"/>
                </a:lnTo>
                <a:lnTo>
                  <a:pt x="4762" y="0"/>
                </a:lnTo>
                <a:lnTo>
                  <a:pt x="10520362" y="0"/>
                </a:lnTo>
                <a:lnTo>
                  <a:pt x="10525125" y="4762"/>
                </a:lnTo>
                <a:lnTo>
                  <a:pt x="9525" y="4762"/>
                </a:lnTo>
                <a:lnTo>
                  <a:pt x="4762" y="9525"/>
                </a:lnTo>
                <a:lnTo>
                  <a:pt x="9525" y="9525"/>
                </a:lnTo>
                <a:lnTo>
                  <a:pt x="9525" y="4351337"/>
                </a:lnTo>
                <a:lnTo>
                  <a:pt x="4762" y="4351337"/>
                </a:lnTo>
                <a:lnTo>
                  <a:pt x="9525" y="4356100"/>
                </a:lnTo>
                <a:lnTo>
                  <a:pt x="10525125" y="4356100"/>
                </a:lnTo>
                <a:lnTo>
                  <a:pt x="10524896" y="4357573"/>
                </a:lnTo>
                <a:lnTo>
                  <a:pt x="10524210" y="4358894"/>
                </a:lnTo>
                <a:lnTo>
                  <a:pt x="10523156" y="4359948"/>
                </a:lnTo>
                <a:lnTo>
                  <a:pt x="10521835" y="4360633"/>
                </a:lnTo>
                <a:lnTo>
                  <a:pt x="10520362" y="4360862"/>
                </a:lnTo>
                <a:close/>
              </a:path>
              <a:path w="10525125" h="4361180">
                <a:moveTo>
                  <a:pt x="9525" y="9525"/>
                </a:moveTo>
                <a:lnTo>
                  <a:pt x="4762" y="9525"/>
                </a:lnTo>
                <a:lnTo>
                  <a:pt x="9525" y="4762"/>
                </a:lnTo>
                <a:lnTo>
                  <a:pt x="9525" y="9525"/>
                </a:lnTo>
                <a:close/>
              </a:path>
              <a:path w="10525125" h="4361180">
                <a:moveTo>
                  <a:pt x="10515600" y="9525"/>
                </a:moveTo>
                <a:lnTo>
                  <a:pt x="9525" y="9525"/>
                </a:lnTo>
                <a:lnTo>
                  <a:pt x="9525" y="4762"/>
                </a:lnTo>
                <a:lnTo>
                  <a:pt x="10515600" y="4762"/>
                </a:lnTo>
                <a:lnTo>
                  <a:pt x="10515600" y="9525"/>
                </a:lnTo>
                <a:close/>
              </a:path>
              <a:path w="10525125" h="4361180">
                <a:moveTo>
                  <a:pt x="10515600" y="4356100"/>
                </a:moveTo>
                <a:lnTo>
                  <a:pt x="10515600" y="4762"/>
                </a:lnTo>
                <a:lnTo>
                  <a:pt x="10520362" y="9525"/>
                </a:lnTo>
                <a:lnTo>
                  <a:pt x="10525125" y="9525"/>
                </a:lnTo>
                <a:lnTo>
                  <a:pt x="10525125" y="4351337"/>
                </a:lnTo>
                <a:lnTo>
                  <a:pt x="10520362" y="4351337"/>
                </a:lnTo>
                <a:lnTo>
                  <a:pt x="10515600" y="4356100"/>
                </a:lnTo>
                <a:close/>
              </a:path>
              <a:path w="10525125" h="4361180">
                <a:moveTo>
                  <a:pt x="10525125" y="9525"/>
                </a:moveTo>
                <a:lnTo>
                  <a:pt x="10520362" y="9525"/>
                </a:lnTo>
                <a:lnTo>
                  <a:pt x="10515600" y="4762"/>
                </a:lnTo>
                <a:lnTo>
                  <a:pt x="10525125" y="4762"/>
                </a:lnTo>
                <a:lnTo>
                  <a:pt x="10525125" y="9525"/>
                </a:lnTo>
                <a:close/>
              </a:path>
              <a:path w="10525125" h="4361180">
                <a:moveTo>
                  <a:pt x="9525" y="4356100"/>
                </a:moveTo>
                <a:lnTo>
                  <a:pt x="4762" y="4351337"/>
                </a:lnTo>
                <a:lnTo>
                  <a:pt x="9525" y="4351337"/>
                </a:lnTo>
                <a:lnTo>
                  <a:pt x="9525" y="4356100"/>
                </a:lnTo>
                <a:close/>
              </a:path>
              <a:path w="10525125" h="4361180">
                <a:moveTo>
                  <a:pt x="10515600" y="4356100"/>
                </a:moveTo>
                <a:lnTo>
                  <a:pt x="9525" y="4356100"/>
                </a:lnTo>
                <a:lnTo>
                  <a:pt x="9525" y="4351337"/>
                </a:lnTo>
                <a:lnTo>
                  <a:pt x="10515600" y="4351337"/>
                </a:lnTo>
                <a:lnTo>
                  <a:pt x="10515600" y="4356100"/>
                </a:lnTo>
                <a:close/>
              </a:path>
              <a:path w="10525125" h="4361180">
                <a:moveTo>
                  <a:pt x="10525125" y="4356100"/>
                </a:moveTo>
                <a:lnTo>
                  <a:pt x="10515600" y="4356100"/>
                </a:lnTo>
                <a:lnTo>
                  <a:pt x="10520362" y="4351337"/>
                </a:lnTo>
                <a:lnTo>
                  <a:pt x="10525125" y="4351337"/>
                </a:lnTo>
                <a:lnTo>
                  <a:pt x="10525125" y="43561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105785" y="3060064"/>
            <a:ext cx="5979795" cy="1488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600" b="1" i="1" spc="-5" dirty="0">
                <a:latin typeface="Lucida Calligraphy" panose="03010101010101010101"/>
                <a:cs typeface="Lucida Calligraphy" panose="03010101010101010101"/>
              </a:rPr>
              <a:t>Option</a:t>
            </a:r>
            <a:r>
              <a:rPr sz="9600" b="1" i="1" spc="-75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9600" b="1" i="1" spc="-5" dirty="0">
                <a:latin typeface="Lucida Calligraphy" panose="03010101010101010101"/>
                <a:cs typeface="Lucida Calligraphy" panose="03010101010101010101"/>
              </a:rPr>
              <a:t>A</a:t>
            </a:r>
            <a:endParaRPr sz="9600">
              <a:latin typeface="Lucida Calligraphy" panose="03010101010101010101"/>
              <a:cs typeface="Lucida Calligraphy" panose="03010101010101010101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61" y="761"/>
            <a:ext cx="12190730" cy="6856730"/>
          </a:xfrm>
          <a:custGeom>
            <a:avLst/>
            <a:gdLst/>
            <a:ahLst/>
            <a:cxnLst/>
            <a:rect l="l" t="t" r="r" b="b"/>
            <a:pathLst>
              <a:path w="12190730" h="6856730">
                <a:moveTo>
                  <a:pt x="0" y="0"/>
                </a:moveTo>
                <a:lnTo>
                  <a:pt x="12190476" y="0"/>
                </a:lnTo>
                <a:lnTo>
                  <a:pt x="12190476" y="6856476"/>
                </a:lnTo>
                <a:lnTo>
                  <a:pt x="0" y="6856476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Quest</a:t>
            </a:r>
            <a:r>
              <a:rPr spc="-5" dirty="0"/>
              <a:t>i</a:t>
            </a:r>
            <a:r>
              <a:rPr dirty="0"/>
              <a:t>on</a:t>
            </a:r>
          </a:p>
        </p:txBody>
      </p:sp>
      <p:sp>
        <p:nvSpPr>
          <p:cNvPr id="3" name="object 3"/>
          <p:cNvSpPr/>
          <p:nvPr/>
        </p:nvSpPr>
        <p:spPr>
          <a:xfrm>
            <a:off x="833437" y="1820862"/>
            <a:ext cx="10525125" cy="4361180"/>
          </a:xfrm>
          <a:custGeom>
            <a:avLst/>
            <a:gdLst/>
            <a:ahLst/>
            <a:cxnLst/>
            <a:rect l="l" t="t" r="r" b="b"/>
            <a:pathLst>
              <a:path w="10525125" h="4361180">
                <a:moveTo>
                  <a:pt x="10520362" y="4360862"/>
                </a:moveTo>
                <a:lnTo>
                  <a:pt x="4762" y="4360862"/>
                </a:lnTo>
                <a:lnTo>
                  <a:pt x="3289" y="4360633"/>
                </a:lnTo>
                <a:lnTo>
                  <a:pt x="1968" y="4359948"/>
                </a:lnTo>
                <a:lnTo>
                  <a:pt x="914" y="4358894"/>
                </a:lnTo>
                <a:lnTo>
                  <a:pt x="228" y="4357573"/>
                </a:lnTo>
                <a:lnTo>
                  <a:pt x="0" y="4356100"/>
                </a:lnTo>
                <a:lnTo>
                  <a:pt x="0" y="4762"/>
                </a:lnTo>
                <a:lnTo>
                  <a:pt x="4762" y="0"/>
                </a:lnTo>
                <a:lnTo>
                  <a:pt x="10520362" y="0"/>
                </a:lnTo>
                <a:lnTo>
                  <a:pt x="10525125" y="4762"/>
                </a:lnTo>
                <a:lnTo>
                  <a:pt x="9525" y="4762"/>
                </a:lnTo>
                <a:lnTo>
                  <a:pt x="4762" y="9525"/>
                </a:lnTo>
                <a:lnTo>
                  <a:pt x="9525" y="9525"/>
                </a:lnTo>
                <a:lnTo>
                  <a:pt x="9525" y="4351337"/>
                </a:lnTo>
                <a:lnTo>
                  <a:pt x="4762" y="4351337"/>
                </a:lnTo>
                <a:lnTo>
                  <a:pt x="9525" y="4356100"/>
                </a:lnTo>
                <a:lnTo>
                  <a:pt x="10525125" y="4356100"/>
                </a:lnTo>
                <a:lnTo>
                  <a:pt x="10524896" y="4357573"/>
                </a:lnTo>
                <a:lnTo>
                  <a:pt x="10524210" y="4358894"/>
                </a:lnTo>
                <a:lnTo>
                  <a:pt x="10523156" y="4359948"/>
                </a:lnTo>
                <a:lnTo>
                  <a:pt x="10521835" y="4360633"/>
                </a:lnTo>
                <a:lnTo>
                  <a:pt x="10520362" y="4360862"/>
                </a:lnTo>
                <a:close/>
              </a:path>
              <a:path w="10525125" h="4361180">
                <a:moveTo>
                  <a:pt x="9525" y="9525"/>
                </a:moveTo>
                <a:lnTo>
                  <a:pt x="4762" y="9525"/>
                </a:lnTo>
                <a:lnTo>
                  <a:pt x="9525" y="4762"/>
                </a:lnTo>
                <a:lnTo>
                  <a:pt x="9525" y="9525"/>
                </a:lnTo>
                <a:close/>
              </a:path>
              <a:path w="10525125" h="4361180">
                <a:moveTo>
                  <a:pt x="10515600" y="9525"/>
                </a:moveTo>
                <a:lnTo>
                  <a:pt x="9525" y="9525"/>
                </a:lnTo>
                <a:lnTo>
                  <a:pt x="9525" y="4762"/>
                </a:lnTo>
                <a:lnTo>
                  <a:pt x="10515600" y="4762"/>
                </a:lnTo>
                <a:lnTo>
                  <a:pt x="10515600" y="9525"/>
                </a:lnTo>
                <a:close/>
              </a:path>
              <a:path w="10525125" h="4361180">
                <a:moveTo>
                  <a:pt x="10515600" y="4356100"/>
                </a:moveTo>
                <a:lnTo>
                  <a:pt x="10515600" y="4762"/>
                </a:lnTo>
                <a:lnTo>
                  <a:pt x="10520362" y="9525"/>
                </a:lnTo>
                <a:lnTo>
                  <a:pt x="10525125" y="9525"/>
                </a:lnTo>
                <a:lnTo>
                  <a:pt x="10525125" y="4351337"/>
                </a:lnTo>
                <a:lnTo>
                  <a:pt x="10520362" y="4351337"/>
                </a:lnTo>
                <a:lnTo>
                  <a:pt x="10515600" y="4356100"/>
                </a:lnTo>
                <a:close/>
              </a:path>
              <a:path w="10525125" h="4361180">
                <a:moveTo>
                  <a:pt x="10525125" y="9525"/>
                </a:moveTo>
                <a:lnTo>
                  <a:pt x="10520362" y="9525"/>
                </a:lnTo>
                <a:lnTo>
                  <a:pt x="10515600" y="4762"/>
                </a:lnTo>
                <a:lnTo>
                  <a:pt x="10525125" y="4762"/>
                </a:lnTo>
                <a:lnTo>
                  <a:pt x="10525125" y="9525"/>
                </a:lnTo>
                <a:close/>
              </a:path>
              <a:path w="10525125" h="4361180">
                <a:moveTo>
                  <a:pt x="9525" y="4356100"/>
                </a:moveTo>
                <a:lnTo>
                  <a:pt x="4762" y="4351337"/>
                </a:lnTo>
                <a:lnTo>
                  <a:pt x="9525" y="4351337"/>
                </a:lnTo>
                <a:lnTo>
                  <a:pt x="9525" y="4356100"/>
                </a:lnTo>
                <a:close/>
              </a:path>
              <a:path w="10525125" h="4361180">
                <a:moveTo>
                  <a:pt x="10515600" y="4356100"/>
                </a:moveTo>
                <a:lnTo>
                  <a:pt x="9525" y="4356100"/>
                </a:lnTo>
                <a:lnTo>
                  <a:pt x="9525" y="4351337"/>
                </a:lnTo>
                <a:lnTo>
                  <a:pt x="10515600" y="4351337"/>
                </a:lnTo>
                <a:lnTo>
                  <a:pt x="10515600" y="4356100"/>
                </a:lnTo>
                <a:close/>
              </a:path>
              <a:path w="10525125" h="4361180">
                <a:moveTo>
                  <a:pt x="10525125" y="4356100"/>
                </a:moveTo>
                <a:lnTo>
                  <a:pt x="10515600" y="4356100"/>
                </a:lnTo>
                <a:lnTo>
                  <a:pt x="10520362" y="4351337"/>
                </a:lnTo>
                <a:lnTo>
                  <a:pt x="10525125" y="4351337"/>
                </a:lnTo>
                <a:lnTo>
                  <a:pt x="10525125" y="43561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916939" y="2299969"/>
            <a:ext cx="10212705" cy="3771265"/>
          </a:xfrm>
          <a:prstGeom prst="rect">
            <a:avLst/>
          </a:prstGeom>
        </p:spPr>
        <p:txBody>
          <a:bodyPr vert="horz" wrap="square" lIns="0" tIns="60325" rIns="0" bIns="0" rtlCol="0">
            <a:spAutoFit/>
          </a:bodyPr>
          <a:lstStyle/>
          <a:p>
            <a:pPr marL="12700" marR="5080">
              <a:lnSpc>
                <a:spcPts val="3020"/>
              </a:lnSpc>
              <a:spcBef>
                <a:spcPts val="475"/>
              </a:spcBef>
            </a:pPr>
            <a:r>
              <a:rPr sz="2800" b="1" i="1" dirty="0">
                <a:latin typeface="Lucida Calligraphy" panose="03010101010101010101"/>
                <a:cs typeface="Lucida Calligraphy" panose="03010101010101010101"/>
              </a:rPr>
              <a:t>Identify</a:t>
            </a:r>
            <a:r>
              <a:rPr sz="2800" b="1" i="1" spc="15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800" b="1" i="1" spc="-5" dirty="0">
                <a:latin typeface="Lucida Calligraphy" panose="03010101010101010101"/>
                <a:cs typeface="Lucida Calligraphy" panose="03010101010101010101"/>
              </a:rPr>
              <a:t>whether</a:t>
            </a:r>
            <a:r>
              <a:rPr sz="2800" b="1" i="1" spc="10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800" b="1" i="1" dirty="0">
                <a:latin typeface="Lucida Calligraphy" panose="03010101010101010101"/>
                <a:cs typeface="Lucida Calligraphy" panose="03010101010101010101"/>
              </a:rPr>
              <a:t>these</a:t>
            </a:r>
            <a:r>
              <a:rPr sz="2800" b="1" i="1" spc="15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800" b="1" i="1" spc="-5" dirty="0">
                <a:latin typeface="Lucida Calligraphy" panose="03010101010101010101"/>
                <a:cs typeface="Lucida Calligraphy" panose="03010101010101010101"/>
              </a:rPr>
              <a:t>groups</a:t>
            </a:r>
            <a:r>
              <a:rPr sz="2800" b="1" i="1" spc="15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800" b="1" i="1" spc="-5" dirty="0">
                <a:latin typeface="Lucida Calligraphy" panose="03010101010101010101"/>
                <a:cs typeface="Lucida Calligraphy" panose="03010101010101010101"/>
              </a:rPr>
              <a:t>of</a:t>
            </a:r>
            <a:r>
              <a:rPr sz="2800" b="1" i="1" spc="15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800" b="1" i="1" spc="-5" dirty="0">
                <a:latin typeface="Lucida Calligraphy" panose="03010101010101010101"/>
                <a:cs typeface="Lucida Calligraphy" panose="03010101010101010101"/>
              </a:rPr>
              <a:t>words</a:t>
            </a:r>
            <a:r>
              <a:rPr sz="2800" b="1" i="1" spc="15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800" b="1" i="1" spc="-5" dirty="0">
                <a:latin typeface="Lucida Calligraphy" panose="03010101010101010101"/>
                <a:cs typeface="Lucida Calligraphy" panose="03010101010101010101"/>
              </a:rPr>
              <a:t>form</a:t>
            </a:r>
            <a:r>
              <a:rPr sz="2800" b="1" i="1" spc="15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800" b="1" i="1" spc="-5" dirty="0">
                <a:latin typeface="Lucida Calligraphy" panose="03010101010101010101"/>
                <a:cs typeface="Lucida Calligraphy" panose="03010101010101010101"/>
              </a:rPr>
              <a:t>a</a:t>
            </a:r>
            <a:r>
              <a:rPr sz="2800" b="1" i="1" spc="15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800" b="1" i="1" spc="-5" dirty="0">
                <a:latin typeface="Lucida Calligraphy" panose="03010101010101010101"/>
                <a:cs typeface="Lucida Calligraphy" panose="03010101010101010101"/>
              </a:rPr>
              <a:t>phrase </a:t>
            </a:r>
            <a:r>
              <a:rPr sz="2800" b="1" i="1" spc="-915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800" b="1" i="1" spc="-5" dirty="0">
                <a:latin typeface="Lucida Calligraphy" panose="03010101010101010101"/>
                <a:cs typeface="Lucida Calligraphy" panose="03010101010101010101"/>
              </a:rPr>
              <a:t>or</a:t>
            </a:r>
            <a:r>
              <a:rPr sz="2800" b="1" i="1" spc="5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800" b="1" i="1" spc="-5" dirty="0">
                <a:latin typeface="Lucida Calligraphy" panose="03010101010101010101"/>
                <a:cs typeface="Lucida Calligraphy" panose="03010101010101010101"/>
              </a:rPr>
              <a:t>a</a:t>
            </a:r>
            <a:r>
              <a:rPr sz="2800" b="1" i="1" spc="250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800" b="1" i="1" dirty="0">
                <a:latin typeface="Lucida Calligraphy" panose="03010101010101010101"/>
                <a:cs typeface="Lucida Calligraphy" panose="03010101010101010101"/>
              </a:rPr>
              <a:t>clause.</a:t>
            </a:r>
            <a:endParaRPr sz="2800">
              <a:latin typeface="Lucida Calligraphy" panose="03010101010101010101"/>
              <a:cs typeface="Lucida Calligraphy" panose="03010101010101010101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3400">
              <a:latin typeface="Lucida Calligraphy" panose="03010101010101010101"/>
              <a:cs typeface="Lucida Calligraphy" panose="03010101010101010101"/>
            </a:endParaRPr>
          </a:p>
          <a:p>
            <a:pPr marL="12700">
              <a:lnSpc>
                <a:spcPct val="100000"/>
              </a:lnSpc>
            </a:pPr>
            <a:r>
              <a:rPr sz="2800" b="1" i="1" spc="-5" dirty="0">
                <a:latin typeface="Lucida Calligraphy" panose="03010101010101010101"/>
                <a:cs typeface="Lucida Calligraphy" panose="03010101010101010101"/>
              </a:rPr>
              <a:t>Reena</a:t>
            </a:r>
            <a:r>
              <a:rPr sz="2800" b="1" i="1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800" b="1" i="1" spc="-5" dirty="0">
                <a:latin typeface="Lucida Calligraphy" panose="03010101010101010101"/>
                <a:cs typeface="Lucida Calligraphy" panose="03010101010101010101"/>
              </a:rPr>
              <a:t>came</a:t>
            </a:r>
            <a:r>
              <a:rPr sz="2800" b="1" i="1" spc="5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800" b="1" i="1" spc="-5" dirty="0">
                <a:latin typeface="Lucida Calligraphy" panose="03010101010101010101"/>
                <a:cs typeface="Lucida Calligraphy" panose="03010101010101010101"/>
              </a:rPr>
              <a:t>into</a:t>
            </a:r>
            <a:r>
              <a:rPr sz="2800" b="1" i="1" spc="5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800" b="1" i="1" spc="-5" dirty="0">
                <a:latin typeface="Lucida Calligraphy" panose="03010101010101010101"/>
                <a:cs typeface="Lucida Calligraphy" panose="03010101010101010101"/>
              </a:rPr>
              <a:t>the</a:t>
            </a:r>
            <a:r>
              <a:rPr sz="2800" b="1" i="1" spc="5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800" b="1" i="1" dirty="0">
                <a:latin typeface="Lucida Calligraphy" panose="03010101010101010101"/>
                <a:cs typeface="Lucida Calligraphy" panose="03010101010101010101"/>
              </a:rPr>
              <a:t>store</a:t>
            </a:r>
            <a:endParaRPr sz="2800">
              <a:latin typeface="Lucida Calligraphy" panose="03010101010101010101"/>
              <a:cs typeface="Lucida Calligraphy" panose="03010101010101010101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5650">
              <a:latin typeface="Lucida Calligraphy" panose="03010101010101010101"/>
              <a:cs typeface="Lucida Calligraphy" panose="03010101010101010101"/>
            </a:endParaRPr>
          </a:p>
          <a:p>
            <a:pPr marL="621030" indent="-608330">
              <a:lnSpc>
                <a:spcPct val="100000"/>
              </a:lnSpc>
              <a:buAutoNum type="alphaLcParenBoth"/>
              <a:tabLst>
                <a:tab pos="621030" algn="l"/>
              </a:tabLst>
            </a:pPr>
            <a:r>
              <a:rPr sz="2800" b="1" i="1" spc="-5" dirty="0">
                <a:latin typeface="Lucida Calligraphy" panose="03010101010101010101"/>
                <a:cs typeface="Lucida Calligraphy" panose="03010101010101010101"/>
              </a:rPr>
              <a:t>Phrase</a:t>
            </a:r>
            <a:endParaRPr sz="2800">
              <a:latin typeface="Lucida Calligraphy" panose="03010101010101010101"/>
              <a:cs typeface="Lucida Calligraphy" panose="03010101010101010101"/>
            </a:endParaRPr>
          </a:p>
          <a:p>
            <a:pPr marL="601980" indent="-589280">
              <a:lnSpc>
                <a:spcPct val="100000"/>
              </a:lnSpc>
              <a:spcBef>
                <a:spcPts val="660"/>
              </a:spcBef>
              <a:buAutoNum type="alphaLcParenBoth"/>
              <a:tabLst>
                <a:tab pos="601980" algn="l"/>
              </a:tabLst>
            </a:pPr>
            <a:r>
              <a:rPr sz="2800" b="1" i="1" dirty="0">
                <a:latin typeface="Lucida Calligraphy" panose="03010101010101010101"/>
                <a:cs typeface="Lucida Calligraphy" panose="03010101010101010101"/>
              </a:rPr>
              <a:t>Clause</a:t>
            </a:r>
            <a:endParaRPr sz="2800">
              <a:latin typeface="Lucida Calligraphy" panose="03010101010101010101"/>
              <a:cs typeface="Lucida Calligraphy" panose="03010101010101010101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61" y="761"/>
            <a:ext cx="12190730" cy="6856730"/>
          </a:xfrm>
          <a:custGeom>
            <a:avLst/>
            <a:gdLst/>
            <a:ahLst/>
            <a:cxnLst/>
            <a:rect l="l" t="t" r="r" b="b"/>
            <a:pathLst>
              <a:path w="12190730" h="6856730">
                <a:moveTo>
                  <a:pt x="0" y="0"/>
                </a:moveTo>
                <a:lnTo>
                  <a:pt x="12190476" y="0"/>
                </a:lnTo>
                <a:lnTo>
                  <a:pt x="12190476" y="6856476"/>
                </a:lnTo>
                <a:lnTo>
                  <a:pt x="0" y="6856476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Ans</a:t>
            </a:r>
            <a:r>
              <a:rPr spc="-5" dirty="0"/>
              <a:t>w</a:t>
            </a:r>
            <a:r>
              <a:rPr dirty="0"/>
              <a:t>er</a:t>
            </a:r>
          </a:p>
        </p:txBody>
      </p:sp>
      <p:sp>
        <p:nvSpPr>
          <p:cNvPr id="3" name="object 3"/>
          <p:cNvSpPr/>
          <p:nvPr/>
        </p:nvSpPr>
        <p:spPr>
          <a:xfrm>
            <a:off x="833437" y="1820862"/>
            <a:ext cx="10525125" cy="4361180"/>
          </a:xfrm>
          <a:custGeom>
            <a:avLst/>
            <a:gdLst/>
            <a:ahLst/>
            <a:cxnLst/>
            <a:rect l="l" t="t" r="r" b="b"/>
            <a:pathLst>
              <a:path w="10525125" h="4361180">
                <a:moveTo>
                  <a:pt x="10520362" y="4360862"/>
                </a:moveTo>
                <a:lnTo>
                  <a:pt x="4762" y="4360862"/>
                </a:lnTo>
                <a:lnTo>
                  <a:pt x="3289" y="4360633"/>
                </a:lnTo>
                <a:lnTo>
                  <a:pt x="1968" y="4359948"/>
                </a:lnTo>
                <a:lnTo>
                  <a:pt x="914" y="4358894"/>
                </a:lnTo>
                <a:lnTo>
                  <a:pt x="228" y="4357573"/>
                </a:lnTo>
                <a:lnTo>
                  <a:pt x="0" y="4356100"/>
                </a:lnTo>
                <a:lnTo>
                  <a:pt x="0" y="4762"/>
                </a:lnTo>
                <a:lnTo>
                  <a:pt x="4762" y="0"/>
                </a:lnTo>
                <a:lnTo>
                  <a:pt x="10520362" y="0"/>
                </a:lnTo>
                <a:lnTo>
                  <a:pt x="10525125" y="4762"/>
                </a:lnTo>
                <a:lnTo>
                  <a:pt x="9525" y="4762"/>
                </a:lnTo>
                <a:lnTo>
                  <a:pt x="4762" y="9525"/>
                </a:lnTo>
                <a:lnTo>
                  <a:pt x="9525" y="9525"/>
                </a:lnTo>
                <a:lnTo>
                  <a:pt x="9525" y="4351337"/>
                </a:lnTo>
                <a:lnTo>
                  <a:pt x="4762" y="4351337"/>
                </a:lnTo>
                <a:lnTo>
                  <a:pt x="9525" y="4356100"/>
                </a:lnTo>
                <a:lnTo>
                  <a:pt x="10525125" y="4356100"/>
                </a:lnTo>
                <a:lnTo>
                  <a:pt x="10524896" y="4357573"/>
                </a:lnTo>
                <a:lnTo>
                  <a:pt x="10524210" y="4358894"/>
                </a:lnTo>
                <a:lnTo>
                  <a:pt x="10523156" y="4359948"/>
                </a:lnTo>
                <a:lnTo>
                  <a:pt x="10521835" y="4360633"/>
                </a:lnTo>
                <a:lnTo>
                  <a:pt x="10520362" y="4360862"/>
                </a:lnTo>
                <a:close/>
              </a:path>
              <a:path w="10525125" h="4361180">
                <a:moveTo>
                  <a:pt x="9525" y="9525"/>
                </a:moveTo>
                <a:lnTo>
                  <a:pt x="4762" y="9525"/>
                </a:lnTo>
                <a:lnTo>
                  <a:pt x="9525" y="4762"/>
                </a:lnTo>
                <a:lnTo>
                  <a:pt x="9525" y="9525"/>
                </a:lnTo>
                <a:close/>
              </a:path>
              <a:path w="10525125" h="4361180">
                <a:moveTo>
                  <a:pt x="10515600" y="9525"/>
                </a:moveTo>
                <a:lnTo>
                  <a:pt x="9525" y="9525"/>
                </a:lnTo>
                <a:lnTo>
                  <a:pt x="9525" y="4762"/>
                </a:lnTo>
                <a:lnTo>
                  <a:pt x="10515600" y="4762"/>
                </a:lnTo>
                <a:lnTo>
                  <a:pt x="10515600" y="9525"/>
                </a:lnTo>
                <a:close/>
              </a:path>
              <a:path w="10525125" h="4361180">
                <a:moveTo>
                  <a:pt x="10515600" y="4356100"/>
                </a:moveTo>
                <a:lnTo>
                  <a:pt x="10515600" y="4762"/>
                </a:lnTo>
                <a:lnTo>
                  <a:pt x="10520362" y="9525"/>
                </a:lnTo>
                <a:lnTo>
                  <a:pt x="10525125" y="9525"/>
                </a:lnTo>
                <a:lnTo>
                  <a:pt x="10525125" y="4351337"/>
                </a:lnTo>
                <a:lnTo>
                  <a:pt x="10520362" y="4351337"/>
                </a:lnTo>
                <a:lnTo>
                  <a:pt x="10515600" y="4356100"/>
                </a:lnTo>
                <a:close/>
              </a:path>
              <a:path w="10525125" h="4361180">
                <a:moveTo>
                  <a:pt x="10525125" y="9525"/>
                </a:moveTo>
                <a:lnTo>
                  <a:pt x="10520362" y="9525"/>
                </a:lnTo>
                <a:lnTo>
                  <a:pt x="10515600" y="4762"/>
                </a:lnTo>
                <a:lnTo>
                  <a:pt x="10525125" y="4762"/>
                </a:lnTo>
                <a:lnTo>
                  <a:pt x="10525125" y="9525"/>
                </a:lnTo>
                <a:close/>
              </a:path>
              <a:path w="10525125" h="4361180">
                <a:moveTo>
                  <a:pt x="9525" y="4356100"/>
                </a:moveTo>
                <a:lnTo>
                  <a:pt x="4762" y="4351337"/>
                </a:lnTo>
                <a:lnTo>
                  <a:pt x="9525" y="4351337"/>
                </a:lnTo>
                <a:lnTo>
                  <a:pt x="9525" y="4356100"/>
                </a:lnTo>
                <a:close/>
              </a:path>
              <a:path w="10525125" h="4361180">
                <a:moveTo>
                  <a:pt x="10515600" y="4356100"/>
                </a:moveTo>
                <a:lnTo>
                  <a:pt x="9525" y="4356100"/>
                </a:lnTo>
                <a:lnTo>
                  <a:pt x="9525" y="4351337"/>
                </a:lnTo>
                <a:lnTo>
                  <a:pt x="10515600" y="4351337"/>
                </a:lnTo>
                <a:lnTo>
                  <a:pt x="10515600" y="4356100"/>
                </a:lnTo>
                <a:close/>
              </a:path>
              <a:path w="10525125" h="4361180">
                <a:moveTo>
                  <a:pt x="10525125" y="4356100"/>
                </a:moveTo>
                <a:lnTo>
                  <a:pt x="10515600" y="4356100"/>
                </a:lnTo>
                <a:lnTo>
                  <a:pt x="10520362" y="4351337"/>
                </a:lnTo>
                <a:lnTo>
                  <a:pt x="10525125" y="4351337"/>
                </a:lnTo>
                <a:lnTo>
                  <a:pt x="10525125" y="43561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221354" y="3060064"/>
            <a:ext cx="5749290" cy="1488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600" b="1" i="1" spc="-5" dirty="0">
                <a:latin typeface="Lucida Calligraphy" panose="03010101010101010101"/>
                <a:cs typeface="Lucida Calligraphy" panose="03010101010101010101"/>
              </a:rPr>
              <a:t>Option</a:t>
            </a:r>
            <a:r>
              <a:rPr sz="9600" b="1" i="1" spc="-75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9600" b="1" i="1" spc="-5" dirty="0">
                <a:latin typeface="Lucida Calligraphy" panose="03010101010101010101"/>
                <a:cs typeface="Lucida Calligraphy" panose="03010101010101010101"/>
              </a:rPr>
              <a:t>B</a:t>
            </a:r>
            <a:endParaRPr sz="9600">
              <a:latin typeface="Lucida Calligraphy" panose="03010101010101010101"/>
              <a:cs typeface="Lucida Calligraphy" panose="03010101010101010101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61" y="761"/>
            <a:ext cx="12190730" cy="6856730"/>
          </a:xfrm>
          <a:custGeom>
            <a:avLst/>
            <a:gdLst/>
            <a:ahLst/>
            <a:cxnLst/>
            <a:rect l="l" t="t" r="r" b="b"/>
            <a:pathLst>
              <a:path w="12190730" h="6856730">
                <a:moveTo>
                  <a:pt x="0" y="0"/>
                </a:moveTo>
                <a:lnTo>
                  <a:pt x="12190476" y="0"/>
                </a:lnTo>
                <a:lnTo>
                  <a:pt x="12190476" y="6856476"/>
                </a:lnTo>
                <a:lnTo>
                  <a:pt x="0" y="6856476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Quest</a:t>
            </a:r>
            <a:r>
              <a:rPr spc="-5" dirty="0"/>
              <a:t>i</a:t>
            </a:r>
            <a:r>
              <a:rPr dirty="0"/>
              <a:t>on</a:t>
            </a:r>
          </a:p>
        </p:txBody>
      </p:sp>
      <p:sp>
        <p:nvSpPr>
          <p:cNvPr id="3" name="object 3"/>
          <p:cNvSpPr/>
          <p:nvPr/>
        </p:nvSpPr>
        <p:spPr>
          <a:xfrm>
            <a:off x="833437" y="1820862"/>
            <a:ext cx="10525125" cy="4361180"/>
          </a:xfrm>
          <a:custGeom>
            <a:avLst/>
            <a:gdLst/>
            <a:ahLst/>
            <a:cxnLst/>
            <a:rect l="l" t="t" r="r" b="b"/>
            <a:pathLst>
              <a:path w="10525125" h="4361180">
                <a:moveTo>
                  <a:pt x="10520362" y="4360862"/>
                </a:moveTo>
                <a:lnTo>
                  <a:pt x="4762" y="4360862"/>
                </a:lnTo>
                <a:lnTo>
                  <a:pt x="3289" y="4360633"/>
                </a:lnTo>
                <a:lnTo>
                  <a:pt x="1968" y="4359948"/>
                </a:lnTo>
                <a:lnTo>
                  <a:pt x="914" y="4358894"/>
                </a:lnTo>
                <a:lnTo>
                  <a:pt x="228" y="4357573"/>
                </a:lnTo>
                <a:lnTo>
                  <a:pt x="0" y="4356100"/>
                </a:lnTo>
                <a:lnTo>
                  <a:pt x="0" y="4762"/>
                </a:lnTo>
                <a:lnTo>
                  <a:pt x="4762" y="0"/>
                </a:lnTo>
                <a:lnTo>
                  <a:pt x="10520362" y="0"/>
                </a:lnTo>
                <a:lnTo>
                  <a:pt x="10525125" y="4762"/>
                </a:lnTo>
                <a:lnTo>
                  <a:pt x="9525" y="4762"/>
                </a:lnTo>
                <a:lnTo>
                  <a:pt x="4762" y="9525"/>
                </a:lnTo>
                <a:lnTo>
                  <a:pt x="9525" y="9525"/>
                </a:lnTo>
                <a:lnTo>
                  <a:pt x="9525" y="4351337"/>
                </a:lnTo>
                <a:lnTo>
                  <a:pt x="4762" y="4351337"/>
                </a:lnTo>
                <a:lnTo>
                  <a:pt x="9525" y="4356100"/>
                </a:lnTo>
                <a:lnTo>
                  <a:pt x="10525125" y="4356100"/>
                </a:lnTo>
                <a:lnTo>
                  <a:pt x="10524896" y="4357573"/>
                </a:lnTo>
                <a:lnTo>
                  <a:pt x="10524210" y="4358894"/>
                </a:lnTo>
                <a:lnTo>
                  <a:pt x="10523156" y="4359948"/>
                </a:lnTo>
                <a:lnTo>
                  <a:pt x="10521835" y="4360633"/>
                </a:lnTo>
                <a:lnTo>
                  <a:pt x="10520362" y="4360862"/>
                </a:lnTo>
                <a:close/>
              </a:path>
              <a:path w="10525125" h="4361180">
                <a:moveTo>
                  <a:pt x="9525" y="9525"/>
                </a:moveTo>
                <a:lnTo>
                  <a:pt x="4762" y="9525"/>
                </a:lnTo>
                <a:lnTo>
                  <a:pt x="9525" y="4762"/>
                </a:lnTo>
                <a:lnTo>
                  <a:pt x="9525" y="9525"/>
                </a:lnTo>
                <a:close/>
              </a:path>
              <a:path w="10525125" h="4361180">
                <a:moveTo>
                  <a:pt x="10515600" y="9525"/>
                </a:moveTo>
                <a:lnTo>
                  <a:pt x="9525" y="9525"/>
                </a:lnTo>
                <a:lnTo>
                  <a:pt x="9525" y="4762"/>
                </a:lnTo>
                <a:lnTo>
                  <a:pt x="10515600" y="4762"/>
                </a:lnTo>
                <a:lnTo>
                  <a:pt x="10515600" y="9525"/>
                </a:lnTo>
                <a:close/>
              </a:path>
              <a:path w="10525125" h="4361180">
                <a:moveTo>
                  <a:pt x="10515600" y="4356100"/>
                </a:moveTo>
                <a:lnTo>
                  <a:pt x="10515600" y="4762"/>
                </a:lnTo>
                <a:lnTo>
                  <a:pt x="10520362" y="9525"/>
                </a:lnTo>
                <a:lnTo>
                  <a:pt x="10525125" y="9525"/>
                </a:lnTo>
                <a:lnTo>
                  <a:pt x="10525125" y="4351337"/>
                </a:lnTo>
                <a:lnTo>
                  <a:pt x="10520362" y="4351337"/>
                </a:lnTo>
                <a:lnTo>
                  <a:pt x="10515600" y="4356100"/>
                </a:lnTo>
                <a:close/>
              </a:path>
              <a:path w="10525125" h="4361180">
                <a:moveTo>
                  <a:pt x="10525125" y="9525"/>
                </a:moveTo>
                <a:lnTo>
                  <a:pt x="10520362" y="9525"/>
                </a:lnTo>
                <a:lnTo>
                  <a:pt x="10515600" y="4762"/>
                </a:lnTo>
                <a:lnTo>
                  <a:pt x="10525125" y="4762"/>
                </a:lnTo>
                <a:lnTo>
                  <a:pt x="10525125" y="9525"/>
                </a:lnTo>
                <a:close/>
              </a:path>
              <a:path w="10525125" h="4361180">
                <a:moveTo>
                  <a:pt x="9525" y="4356100"/>
                </a:moveTo>
                <a:lnTo>
                  <a:pt x="4762" y="4351337"/>
                </a:lnTo>
                <a:lnTo>
                  <a:pt x="9525" y="4351337"/>
                </a:lnTo>
                <a:lnTo>
                  <a:pt x="9525" y="4356100"/>
                </a:lnTo>
                <a:close/>
              </a:path>
              <a:path w="10525125" h="4361180">
                <a:moveTo>
                  <a:pt x="10515600" y="4356100"/>
                </a:moveTo>
                <a:lnTo>
                  <a:pt x="9525" y="4356100"/>
                </a:lnTo>
                <a:lnTo>
                  <a:pt x="9525" y="4351337"/>
                </a:lnTo>
                <a:lnTo>
                  <a:pt x="10515600" y="4351337"/>
                </a:lnTo>
                <a:lnTo>
                  <a:pt x="10515600" y="4356100"/>
                </a:lnTo>
                <a:close/>
              </a:path>
              <a:path w="10525125" h="4361180">
                <a:moveTo>
                  <a:pt x="10525125" y="4356100"/>
                </a:moveTo>
                <a:lnTo>
                  <a:pt x="10515600" y="4356100"/>
                </a:lnTo>
                <a:lnTo>
                  <a:pt x="10520362" y="4351337"/>
                </a:lnTo>
                <a:lnTo>
                  <a:pt x="10525125" y="4351337"/>
                </a:lnTo>
                <a:lnTo>
                  <a:pt x="10525125" y="43561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916939" y="2299969"/>
            <a:ext cx="10212705" cy="3260725"/>
          </a:xfrm>
          <a:prstGeom prst="rect">
            <a:avLst/>
          </a:prstGeom>
        </p:spPr>
        <p:txBody>
          <a:bodyPr vert="horz" wrap="square" lIns="0" tIns="60325" rIns="0" bIns="0" rtlCol="0">
            <a:spAutoFit/>
          </a:bodyPr>
          <a:lstStyle/>
          <a:p>
            <a:pPr marL="12700" marR="5080">
              <a:lnSpc>
                <a:spcPts val="3020"/>
              </a:lnSpc>
              <a:spcBef>
                <a:spcPts val="475"/>
              </a:spcBef>
            </a:pPr>
            <a:r>
              <a:rPr sz="2800" b="1" i="1" dirty="0">
                <a:latin typeface="Lucida Calligraphy" panose="03010101010101010101"/>
                <a:cs typeface="Lucida Calligraphy" panose="03010101010101010101"/>
              </a:rPr>
              <a:t>Identify</a:t>
            </a:r>
            <a:r>
              <a:rPr sz="2800" b="1" i="1" spc="15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800" b="1" i="1" spc="-5" dirty="0">
                <a:latin typeface="Lucida Calligraphy" panose="03010101010101010101"/>
                <a:cs typeface="Lucida Calligraphy" panose="03010101010101010101"/>
              </a:rPr>
              <a:t>whether</a:t>
            </a:r>
            <a:r>
              <a:rPr sz="2800" b="1" i="1" spc="10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800" b="1" i="1" dirty="0">
                <a:latin typeface="Lucida Calligraphy" panose="03010101010101010101"/>
                <a:cs typeface="Lucida Calligraphy" panose="03010101010101010101"/>
              </a:rPr>
              <a:t>these</a:t>
            </a:r>
            <a:r>
              <a:rPr sz="2800" b="1" i="1" spc="15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800" b="1" i="1" spc="-5" dirty="0">
                <a:latin typeface="Lucida Calligraphy" panose="03010101010101010101"/>
                <a:cs typeface="Lucida Calligraphy" panose="03010101010101010101"/>
              </a:rPr>
              <a:t>groups</a:t>
            </a:r>
            <a:r>
              <a:rPr sz="2800" b="1" i="1" spc="15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800" b="1" i="1" spc="-5" dirty="0">
                <a:latin typeface="Lucida Calligraphy" panose="03010101010101010101"/>
                <a:cs typeface="Lucida Calligraphy" panose="03010101010101010101"/>
              </a:rPr>
              <a:t>of</a:t>
            </a:r>
            <a:r>
              <a:rPr sz="2800" b="1" i="1" spc="15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800" b="1" i="1" spc="-5" dirty="0">
                <a:latin typeface="Lucida Calligraphy" panose="03010101010101010101"/>
                <a:cs typeface="Lucida Calligraphy" panose="03010101010101010101"/>
              </a:rPr>
              <a:t>words</a:t>
            </a:r>
            <a:r>
              <a:rPr sz="2800" b="1" i="1" spc="15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800" b="1" i="1" spc="-5" dirty="0">
                <a:latin typeface="Lucida Calligraphy" panose="03010101010101010101"/>
                <a:cs typeface="Lucida Calligraphy" panose="03010101010101010101"/>
              </a:rPr>
              <a:t>form</a:t>
            </a:r>
            <a:r>
              <a:rPr sz="2800" b="1" i="1" spc="15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800" b="1" i="1" spc="-5" dirty="0">
                <a:latin typeface="Lucida Calligraphy" panose="03010101010101010101"/>
                <a:cs typeface="Lucida Calligraphy" panose="03010101010101010101"/>
              </a:rPr>
              <a:t>a</a:t>
            </a:r>
            <a:r>
              <a:rPr sz="2800" b="1" i="1" spc="15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800" b="1" i="1" spc="-5" dirty="0">
                <a:latin typeface="Lucida Calligraphy" panose="03010101010101010101"/>
                <a:cs typeface="Lucida Calligraphy" panose="03010101010101010101"/>
              </a:rPr>
              <a:t>phrase </a:t>
            </a:r>
            <a:r>
              <a:rPr sz="2800" b="1" i="1" spc="-915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800" b="1" i="1" spc="-5" dirty="0">
                <a:latin typeface="Lucida Calligraphy" panose="03010101010101010101"/>
                <a:cs typeface="Lucida Calligraphy" panose="03010101010101010101"/>
              </a:rPr>
              <a:t>or</a:t>
            </a:r>
            <a:r>
              <a:rPr sz="2800" b="1" i="1" spc="5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800" b="1" i="1" spc="-5" dirty="0">
                <a:latin typeface="Lucida Calligraphy" panose="03010101010101010101"/>
                <a:cs typeface="Lucida Calligraphy" panose="03010101010101010101"/>
              </a:rPr>
              <a:t>a</a:t>
            </a:r>
            <a:r>
              <a:rPr sz="2800" b="1" i="1" spc="250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800" b="1" i="1" dirty="0">
                <a:latin typeface="Lucida Calligraphy" panose="03010101010101010101"/>
                <a:cs typeface="Lucida Calligraphy" panose="03010101010101010101"/>
              </a:rPr>
              <a:t>clause.</a:t>
            </a:r>
            <a:endParaRPr sz="2800">
              <a:latin typeface="Lucida Calligraphy" panose="03010101010101010101"/>
              <a:cs typeface="Lucida Calligraphy" panose="03010101010101010101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3400">
              <a:latin typeface="Lucida Calligraphy" panose="03010101010101010101"/>
              <a:cs typeface="Lucida Calligraphy" panose="03010101010101010101"/>
            </a:endParaRPr>
          </a:p>
          <a:p>
            <a:pPr marL="12700">
              <a:lnSpc>
                <a:spcPct val="100000"/>
              </a:lnSpc>
            </a:pPr>
            <a:r>
              <a:rPr sz="2800" b="1" i="1" spc="-5" dirty="0">
                <a:latin typeface="Lucida Calligraphy" panose="03010101010101010101"/>
                <a:cs typeface="Lucida Calligraphy" panose="03010101010101010101"/>
              </a:rPr>
              <a:t>at</a:t>
            </a:r>
            <a:r>
              <a:rPr sz="2800" b="1" i="1" spc="-10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800" b="1" i="1" spc="-5" dirty="0">
                <a:latin typeface="Lucida Calligraphy" panose="03010101010101010101"/>
                <a:cs typeface="Lucida Calligraphy" panose="03010101010101010101"/>
              </a:rPr>
              <a:t>the</a:t>
            </a:r>
            <a:r>
              <a:rPr sz="2800" b="1" i="1" spc="-10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800" b="1" i="1" spc="-5" dirty="0">
                <a:latin typeface="Lucida Calligraphy" panose="03010101010101010101"/>
                <a:cs typeface="Lucida Calligraphy" panose="03010101010101010101"/>
              </a:rPr>
              <a:t>museum</a:t>
            </a:r>
            <a:endParaRPr sz="2800">
              <a:latin typeface="Lucida Calligraphy" panose="03010101010101010101"/>
              <a:cs typeface="Lucida Calligraphy" panose="03010101010101010101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700">
              <a:latin typeface="Lucida Calligraphy" panose="03010101010101010101"/>
              <a:cs typeface="Lucida Calligraphy" panose="03010101010101010101"/>
            </a:endParaRPr>
          </a:p>
          <a:p>
            <a:pPr marL="621030" indent="-608330">
              <a:lnSpc>
                <a:spcPct val="100000"/>
              </a:lnSpc>
              <a:buAutoNum type="alphaLcParenBoth"/>
              <a:tabLst>
                <a:tab pos="621030" algn="l"/>
              </a:tabLst>
            </a:pPr>
            <a:r>
              <a:rPr sz="2800" b="1" i="1" spc="-5" dirty="0">
                <a:latin typeface="Lucida Calligraphy" panose="03010101010101010101"/>
                <a:cs typeface="Lucida Calligraphy" panose="03010101010101010101"/>
              </a:rPr>
              <a:t>Phrase</a:t>
            </a:r>
            <a:endParaRPr sz="2800">
              <a:latin typeface="Lucida Calligraphy" panose="03010101010101010101"/>
              <a:cs typeface="Lucida Calligraphy" panose="03010101010101010101"/>
            </a:endParaRPr>
          </a:p>
          <a:p>
            <a:pPr marL="601980" indent="-589280">
              <a:lnSpc>
                <a:spcPct val="100000"/>
              </a:lnSpc>
              <a:spcBef>
                <a:spcPts val="660"/>
              </a:spcBef>
              <a:buAutoNum type="alphaLcParenBoth"/>
              <a:tabLst>
                <a:tab pos="601980" algn="l"/>
              </a:tabLst>
            </a:pPr>
            <a:r>
              <a:rPr sz="2800" b="1" i="1" dirty="0">
                <a:latin typeface="Lucida Calligraphy" panose="03010101010101010101"/>
                <a:cs typeface="Lucida Calligraphy" panose="03010101010101010101"/>
              </a:rPr>
              <a:t>Clause</a:t>
            </a:r>
            <a:endParaRPr sz="2800">
              <a:latin typeface="Lucida Calligraphy" panose="03010101010101010101"/>
              <a:cs typeface="Lucida Calligraphy" panose="03010101010101010101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61" y="761"/>
            <a:ext cx="12190730" cy="6856730"/>
          </a:xfrm>
          <a:custGeom>
            <a:avLst/>
            <a:gdLst/>
            <a:ahLst/>
            <a:cxnLst/>
            <a:rect l="l" t="t" r="r" b="b"/>
            <a:pathLst>
              <a:path w="12190730" h="6856730">
                <a:moveTo>
                  <a:pt x="0" y="0"/>
                </a:moveTo>
                <a:lnTo>
                  <a:pt x="12190476" y="0"/>
                </a:lnTo>
                <a:lnTo>
                  <a:pt x="12190476" y="6856476"/>
                </a:lnTo>
                <a:lnTo>
                  <a:pt x="0" y="6856476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Ans</a:t>
            </a:r>
            <a:r>
              <a:rPr spc="-5" dirty="0"/>
              <a:t>w</a:t>
            </a:r>
            <a:r>
              <a:rPr dirty="0"/>
              <a:t>er</a:t>
            </a:r>
          </a:p>
        </p:txBody>
      </p:sp>
      <p:sp>
        <p:nvSpPr>
          <p:cNvPr id="3" name="object 3"/>
          <p:cNvSpPr/>
          <p:nvPr/>
        </p:nvSpPr>
        <p:spPr>
          <a:xfrm>
            <a:off x="833437" y="1820862"/>
            <a:ext cx="10525125" cy="4361180"/>
          </a:xfrm>
          <a:custGeom>
            <a:avLst/>
            <a:gdLst/>
            <a:ahLst/>
            <a:cxnLst/>
            <a:rect l="l" t="t" r="r" b="b"/>
            <a:pathLst>
              <a:path w="10525125" h="4361180">
                <a:moveTo>
                  <a:pt x="10520362" y="4360862"/>
                </a:moveTo>
                <a:lnTo>
                  <a:pt x="4762" y="4360862"/>
                </a:lnTo>
                <a:lnTo>
                  <a:pt x="3289" y="4360633"/>
                </a:lnTo>
                <a:lnTo>
                  <a:pt x="1968" y="4359948"/>
                </a:lnTo>
                <a:lnTo>
                  <a:pt x="914" y="4358894"/>
                </a:lnTo>
                <a:lnTo>
                  <a:pt x="228" y="4357573"/>
                </a:lnTo>
                <a:lnTo>
                  <a:pt x="0" y="4356100"/>
                </a:lnTo>
                <a:lnTo>
                  <a:pt x="0" y="4762"/>
                </a:lnTo>
                <a:lnTo>
                  <a:pt x="4762" y="0"/>
                </a:lnTo>
                <a:lnTo>
                  <a:pt x="10520362" y="0"/>
                </a:lnTo>
                <a:lnTo>
                  <a:pt x="10525125" y="4762"/>
                </a:lnTo>
                <a:lnTo>
                  <a:pt x="9525" y="4762"/>
                </a:lnTo>
                <a:lnTo>
                  <a:pt x="4762" y="9525"/>
                </a:lnTo>
                <a:lnTo>
                  <a:pt x="9525" y="9525"/>
                </a:lnTo>
                <a:lnTo>
                  <a:pt x="9525" y="4351337"/>
                </a:lnTo>
                <a:lnTo>
                  <a:pt x="4762" y="4351337"/>
                </a:lnTo>
                <a:lnTo>
                  <a:pt x="9525" y="4356100"/>
                </a:lnTo>
                <a:lnTo>
                  <a:pt x="10525125" y="4356100"/>
                </a:lnTo>
                <a:lnTo>
                  <a:pt x="10524896" y="4357573"/>
                </a:lnTo>
                <a:lnTo>
                  <a:pt x="10524210" y="4358894"/>
                </a:lnTo>
                <a:lnTo>
                  <a:pt x="10523156" y="4359948"/>
                </a:lnTo>
                <a:lnTo>
                  <a:pt x="10521835" y="4360633"/>
                </a:lnTo>
                <a:lnTo>
                  <a:pt x="10520362" y="4360862"/>
                </a:lnTo>
                <a:close/>
              </a:path>
              <a:path w="10525125" h="4361180">
                <a:moveTo>
                  <a:pt x="9525" y="9525"/>
                </a:moveTo>
                <a:lnTo>
                  <a:pt x="4762" y="9525"/>
                </a:lnTo>
                <a:lnTo>
                  <a:pt x="9525" y="4762"/>
                </a:lnTo>
                <a:lnTo>
                  <a:pt x="9525" y="9525"/>
                </a:lnTo>
                <a:close/>
              </a:path>
              <a:path w="10525125" h="4361180">
                <a:moveTo>
                  <a:pt x="10515600" y="9525"/>
                </a:moveTo>
                <a:lnTo>
                  <a:pt x="9525" y="9525"/>
                </a:lnTo>
                <a:lnTo>
                  <a:pt x="9525" y="4762"/>
                </a:lnTo>
                <a:lnTo>
                  <a:pt x="10515600" y="4762"/>
                </a:lnTo>
                <a:lnTo>
                  <a:pt x="10515600" y="9525"/>
                </a:lnTo>
                <a:close/>
              </a:path>
              <a:path w="10525125" h="4361180">
                <a:moveTo>
                  <a:pt x="10515600" y="4356100"/>
                </a:moveTo>
                <a:lnTo>
                  <a:pt x="10515600" y="4762"/>
                </a:lnTo>
                <a:lnTo>
                  <a:pt x="10520362" y="9525"/>
                </a:lnTo>
                <a:lnTo>
                  <a:pt x="10525125" y="9525"/>
                </a:lnTo>
                <a:lnTo>
                  <a:pt x="10525125" y="4351337"/>
                </a:lnTo>
                <a:lnTo>
                  <a:pt x="10520362" y="4351337"/>
                </a:lnTo>
                <a:lnTo>
                  <a:pt x="10515600" y="4356100"/>
                </a:lnTo>
                <a:close/>
              </a:path>
              <a:path w="10525125" h="4361180">
                <a:moveTo>
                  <a:pt x="10525125" y="9525"/>
                </a:moveTo>
                <a:lnTo>
                  <a:pt x="10520362" y="9525"/>
                </a:lnTo>
                <a:lnTo>
                  <a:pt x="10515600" y="4762"/>
                </a:lnTo>
                <a:lnTo>
                  <a:pt x="10525125" y="4762"/>
                </a:lnTo>
                <a:lnTo>
                  <a:pt x="10525125" y="9525"/>
                </a:lnTo>
                <a:close/>
              </a:path>
              <a:path w="10525125" h="4361180">
                <a:moveTo>
                  <a:pt x="9525" y="4356100"/>
                </a:moveTo>
                <a:lnTo>
                  <a:pt x="4762" y="4351337"/>
                </a:lnTo>
                <a:lnTo>
                  <a:pt x="9525" y="4351337"/>
                </a:lnTo>
                <a:lnTo>
                  <a:pt x="9525" y="4356100"/>
                </a:lnTo>
                <a:close/>
              </a:path>
              <a:path w="10525125" h="4361180">
                <a:moveTo>
                  <a:pt x="10515600" y="4356100"/>
                </a:moveTo>
                <a:lnTo>
                  <a:pt x="9525" y="4356100"/>
                </a:lnTo>
                <a:lnTo>
                  <a:pt x="9525" y="4351337"/>
                </a:lnTo>
                <a:lnTo>
                  <a:pt x="10515600" y="4351337"/>
                </a:lnTo>
                <a:lnTo>
                  <a:pt x="10515600" y="4356100"/>
                </a:lnTo>
                <a:close/>
              </a:path>
              <a:path w="10525125" h="4361180">
                <a:moveTo>
                  <a:pt x="10525125" y="4356100"/>
                </a:moveTo>
                <a:lnTo>
                  <a:pt x="10515600" y="4356100"/>
                </a:lnTo>
                <a:lnTo>
                  <a:pt x="10520362" y="4351337"/>
                </a:lnTo>
                <a:lnTo>
                  <a:pt x="10525125" y="4351337"/>
                </a:lnTo>
                <a:lnTo>
                  <a:pt x="10525125" y="43561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105785" y="3060064"/>
            <a:ext cx="5979795" cy="1488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600" b="1" i="1" spc="-5" dirty="0">
                <a:latin typeface="Lucida Calligraphy" panose="03010101010101010101"/>
                <a:cs typeface="Lucida Calligraphy" panose="03010101010101010101"/>
              </a:rPr>
              <a:t>Option</a:t>
            </a:r>
            <a:r>
              <a:rPr sz="9600" b="1" i="1" spc="-75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9600" b="1" i="1" spc="-5" dirty="0">
                <a:latin typeface="Lucida Calligraphy" panose="03010101010101010101"/>
                <a:cs typeface="Lucida Calligraphy" panose="03010101010101010101"/>
              </a:rPr>
              <a:t>A</a:t>
            </a:r>
            <a:endParaRPr sz="9600">
              <a:latin typeface="Lucida Calligraphy" panose="03010101010101010101"/>
              <a:cs typeface="Lucida Calligraphy" panose="03010101010101010101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61" y="761"/>
            <a:ext cx="12190730" cy="6856730"/>
          </a:xfrm>
          <a:custGeom>
            <a:avLst/>
            <a:gdLst/>
            <a:ahLst/>
            <a:cxnLst/>
            <a:rect l="l" t="t" r="r" b="b"/>
            <a:pathLst>
              <a:path w="12190730" h="6856730">
                <a:moveTo>
                  <a:pt x="0" y="0"/>
                </a:moveTo>
                <a:lnTo>
                  <a:pt x="12190476" y="0"/>
                </a:lnTo>
                <a:lnTo>
                  <a:pt x="12190476" y="6856476"/>
                </a:lnTo>
                <a:lnTo>
                  <a:pt x="0" y="6856476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Quest</a:t>
            </a:r>
            <a:r>
              <a:rPr spc="-5" dirty="0"/>
              <a:t>i</a:t>
            </a:r>
            <a:r>
              <a:rPr dirty="0"/>
              <a:t>on</a:t>
            </a:r>
          </a:p>
        </p:txBody>
      </p:sp>
      <p:sp>
        <p:nvSpPr>
          <p:cNvPr id="3" name="object 3"/>
          <p:cNvSpPr/>
          <p:nvPr/>
        </p:nvSpPr>
        <p:spPr>
          <a:xfrm>
            <a:off x="833437" y="1820862"/>
            <a:ext cx="10525125" cy="4361180"/>
          </a:xfrm>
          <a:custGeom>
            <a:avLst/>
            <a:gdLst/>
            <a:ahLst/>
            <a:cxnLst/>
            <a:rect l="l" t="t" r="r" b="b"/>
            <a:pathLst>
              <a:path w="10525125" h="4361180">
                <a:moveTo>
                  <a:pt x="10520362" y="4360862"/>
                </a:moveTo>
                <a:lnTo>
                  <a:pt x="4762" y="4360862"/>
                </a:lnTo>
                <a:lnTo>
                  <a:pt x="3289" y="4360633"/>
                </a:lnTo>
                <a:lnTo>
                  <a:pt x="1968" y="4359948"/>
                </a:lnTo>
                <a:lnTo>
                  <a:pt x="914" y="4358894"/>
                </a:lnTo>
                <a:lnTo>
                  <a:pt x="228" y="4357573"/>
                </a:lnTo>
                <a:lnTo>
                  <a:pt x="0" y="4356100"/>
                </a:lnTo>
                <a:lnTo>
                  <a:pt x="0" y="4762"/>
                </a:lnTo>
                <a:lnTo>
                  <a:pt x="4762" y="0"/>
                </a:lnTo>
                <a:lnTo>
                  <a:pt x="10520362" y="0"/>
                </a:lnTo>
                <a:lnTo>
                  <a:pt x="10525125" y="4762"/>
                </a:lnTo>
                <a:lnTo>
                  <a:pt x="9525" y="4762"/>
                </a:lnTo>
                <a:lnTo>
                  <a:pt x="4762" y="9525"/>
                </a:lnTo>
                <a:lnTo>
                  <a:pt x="9525" y="9525"/>
                </a:lnTo>
                <a:lnTo>
                  <a:pt x="9525" y="4351337"/>
                </a:lnTo>
                <a:lnTo>
                  <a:pt x="4762" y="4351337"/>
                </a:lnTo>
                <a:lnTo>
                  <a:pt x="9525" y="4356100"/>
                </a:lnTo>
                <a:lnTo>
                  <a:pt x="10525125" y="4356100"/>
                </a:lnTo>
                <a:lnTo>
                  <a:pt x="10524896" y="4357573"/>
                </a:lnTo>
                <a:lnTo>
                  <a:pt x="10524210" y="4358894"/>
                </a:lnTo>
                <a:lnTo>
                  <a:pt x="10523156" y="4359948"/>
                </a:lnTo>
                <a:lnTo>
                  <a:pt x="10521835" y="4360633"/>
                </a:lnTo>
                <a:lnTo>
                  <a:pt x="10520362" y="4360862"/>
                </a:lnTo>
                <a:close/>
              </a:path>
              <a:path w="10525125" h="4361180">
                <a:moveTo>
                  <a:pt x="9525" y="9525"/>
                </a:moveTo>
                <a:lnTo>
                  <a:pt x="4762" y="9525"/>
                </a:lnTo>
                <a:lnTo>
                  <a:pt x="9525" y="4762"/>
                </a:lnTo>
                <a:lnTo>
                  <a:pt x="9525" y="9525"/>
                </a:lnTo>
                <a:close/>
              </a:path>
              <a:path w="10525125" h="4361180">
                <a:moveTo>
                  <a:pt x="10515600" y="9525"/>
                </a:moveTo>
                <a:lnTo>
                  <a:pt x="9525" y="9525"/>
                </a:lnTo>
                <a:lnTo>
                  <a:pt x="9525" y="4762"/>
                </a:lnTo>
                <a:lnTo>
                  <a:pt x="10515600" y="4762"/>
                </a:lnTo>
                <a:lnTo>
                  <a:pt x="10515600" y="9525"/>
                </a:lnTo>
                <a:close/>
              </a:path>
              <a:path w="10525125" h="4361180">
                <a:moveTo>
                  <a:pt x="10515600" y="4356100"/>
                </a:moveTo>
                <a:lnTo>
                  <a:pt x="10515600" y="4762"/>
                </a:lnTo>
                <a:lnTo>
                  <a:pt x="10520362" y="9525"/>
                </a:lnTo>
                <a:lnTo>
                  <a:pt x="10525125" y="9525"/>
                </a:lnTo>
                <a:lnTo>
                  <a:pt x="10525125" y="4351337"/>
                </a:lnTo>
                <a:lnTo>
                  <a:pt x="10520362" y="4351337"/>
                </a:lnTo>
                <a:lnTo>
                  <a:pt x="10515600" y="4356100"/>
                </a:lnTo>
                <a:close/>
              </a:path>
              <a:path w="10525125" h="4361180">
                <a:moveTo>
                  <a:pt x="10525125" y="9525"/>
                </a:moveTo>
                <a:lnTo>
                  <a:pt x="10520362" y="9525"/>
                </a:lnTo>
                <a:lnTo>
                  <a:pt x="10515600" y="4762"/>
                </a:lnTo>
                <a:lnTo>
                  <a:pt x="10525125" y="4762"/>
                </a:lnTo>
                <a:lnTo>
                  <a:pt x="10525125" y="9525"/>
                </a:lnTo>
                <a:close/>
              </a:path>
              <a:path w="10525125" h="4361180">
                <a:moveTo>
                  <a:pt x="9525" y="4356100"/>
                </a:moveTo>
                <a:lnTo>
                  <a:pt x="4762" y="4351337"/>
                </a:lnTo>
                <a:lnTo>
                  <a:pt x="9525" y="4351337"/>
                </a:lnTo>
                <a:lnTo>
                  <a:pt x="9525" y="4356100"/>
                </a:lnTo>
                <a:close/>
              </a:path>
              <a:path w="10525125" h="4361180">
                <a:moveTo>
                  <a:pt x="10515600" y="4356100"/>
                </a:moveTo>
                <a:lnTo>
                  <a:pt x="9525" y="4356100"/>
                </a:lnTo>
                <a:lnTo>
                  <a:pt x="9525" y="4351337"/>
                </a:lnTo>
                <a:lnTo>
                  <a:pt x="10515600" y="4351337"/>
                </a:lnTo>
                <a:lnTo>
                  <a:pt x="10515600" y="4356100"/>
                </a:lnTo>
                <a:close/>
              </a:path>
              <a:path w="10525125" h="4361180">
                <a:moveTo>
                  <a:pt x="10525125" y="4356100"/>
                </a:moveTo>
                <a:lnTo>
                  <a:pt x="10515600" y="4356100"/>
                </a:lnTo>
                <a:lnTo>
                  <a:pt x="10520362" y="4351337"/>
                </a:lnTo>
                <a:lnTo>
                  <a:pt x="10525125" y="4351337"/>
                </a:lnTo>
                <a:lnTo>
                  <a:pt x="10525125" y="43561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916939" y="2299969"/>
            <a:ext cx="7172959" cy="29495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i="1" spc="-5" dirty="0">
                <a:latin typeface="Lucida Calligraphy" panose="03010101010101010101"/>
                <a:cs typeface="Lucida Calligraphy" panose="03010101010101010101"/>
              </a:rPr>
              <a:t>They</a:t>
            </a:r>
            <a:r>
              <a:rPr sz="2800" b="1" i="1" spc="10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800" b="1" i="1" spc="-5" dirty="0">
                <a:latin typeface="Lucida Calligraphy" panose="03010101010101010101"/>
                <a:cs typeface="Lucida Calligraphy" panose="03010101010101010101"/>
              </a:rPr>
              <a:t>told</a:t>
            </a:r>
            <a:r>
              <a:rPr sz="2800" b="1" i="1" spc="10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800" b="1" i="1" spc="-5" dirty="0">
                <a:latin typeface="Lucida Calligraphy" panose="03010101010101010101"/>
                <a:cs typeface="Lucida Calligraphy" panose="03010101010101010101"/>
              </a:rPr>
              <a:t>us</a:t>
            </a:r>
            <a:r>
              <a:rPr sz="2800" b="1" i="1" spc="10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800" b="1" i="1" spc="-5" dirty="0">
                <a:latin typeface="Lucida Calligraphy" panose="03010101010101010101"/>
                <a:cs typeface="Lucida Calligraphy" panose="03010101010101010101"/>
              </a:rPr>
              <a:t>why</a:t>
            </a:r>
            <a:r>
              <a:rPr sz="2800" b="1" i="1" spc="10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800" b="1" i="1" spc="-5" dirty="0">
                <a:latin typeface="Lucida Calligraphy" panose="03010101010101010101"/>
                <a:cs typeface="Lucida Calligraphy" panose="03010101010101010101"/>
              </a:rPr>
              <a:t>they</a:t>
            </a:r>
            <a:r>
              <a:rPr sz="2800" b="1" i="1" spc="10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800" b="1" i="1" spc="-5" dirty="0">
                <a:latin typeface="Lucida Calligraphy" panose="03010101010101010101"/>
                <a:cs typeface="Lucida Calligraphy" panose="03010101010101010101"/>
              </a:rPr>
              <a:t>are</a:t>
            </a:r>
            <a:r>
              <a:rPr sz="2800" b="1" i="1" spc="10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800" b="1" i="1" spc="-5" dirty="0">
                <a:latin typeface="Lucida Calligraphy" panose="03010101010101010101"/>
                <a:cs typeface="Lucida Calligraphy" panose="03010101010101010101"/>
              </a:rPr>
              <a:t>doing</a:t>
            </a:r>
            <a:r>
              <a:rPr sz="2800" b="1" i="1" spc="15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800" b="1" i="1" dirty="0">
                <a:latin typeface="Lucida Calligraphy" panose="03010101010101010101"/>
                <a:cs typeface="Lucida Calligraphy" panose="03010101010101010101"/>
              </a:rPr>
              <a:t>that.</a:t>
            </a:r>
            <a:endParaRPr sz="2800">
              <a:latin typeface="Lucida Calligraphy" panose="03010101010101010101"/>
              <a:cs typeface="Lucida Calligraphy" panose="03010101010101010101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3400">
              <a:latin typeface="Lucida Calligraphy" panose="03010101010101010101"/>
              <a:cs typeface="Lucida Calligraphy" panose="03010101010101010101"/>
            </a:endParaRPr>
          </a:p>
          <a:p>
            <a:pPr marL="1045845" indent="-1033145">
              <a:lnSpc>
                <a:spcPct val="100000"/>
              </a:lnSpc>
              <a:buAutoNum type="alphaUcPeriod"/>
              <a:tabLst>
                <a:tab pos="1045210" algn="l"/>
                <a:tab pos="1045210" algn="l"/>
              </a:tabLst>
            </a:pPr>
            <a:r>
              <a:rPr sz="2800" b="1" i="1" spc="-5" dirty="0">
                <a:latin typeface="Lucida Calligraphy" panose="03010101010101010101"/>
                <a:cs typeface="Lucida Calligraphy" panose="03010101010101010101"/>
              </a:rPr>
              <a:t>Noun</a:t>
            </a:r>
            <a:r>
              <a:rPr sz="2800" b="1" i="1" spc="-35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800" b="1" i="1" dirty="0">
                <a:latin typeface="Lucida Calligraphy" panose="03010101010101010101"/>
                <a:cs typeface="Lucida Calligraphy" panose="03010101010101010101"/>
              </a:rPr>
              <a:t>clause</a:t>
            </a:r>
            <a:endParaRPr sz="2800">
              <a:latin typeface="Lucida Calligraphy" panose="03010101010101010101"/>
              <a:cs typeface="Lucida Calligraphy" panose="03010101010101010101"/>
            </a:endParaRPr>
          </a:p>
          <a:p>
            <a:pPr marL="1045845" indent="-1033145">
              <a:lnSpc>
                <a:spcPct val="100000"/>
              </a:lnSpc>
              <a:spcBef>
                <a:spcPts val="660"/>
              </a:spcBef>
              <a:buAutoNum type="alphaUcPeriod"/>
              <a:tabLst>
                <a:tab pos="1045210" algn="l"/>
                <a:tab pos="1045210" algn="l"/>
              </a:tabLst>
            </a:pPr>
            <a:r>
              <a:rPr lang="en-IN" sz="2800" b="1" i="1" dirty="0">
                <a:latin typeface="Lucida Calligraphy" panose="03010101010101010101"/>
                <a:cs typeface="Lucida Calligraphy" panose="03010101010101010101"/>
              </a:rPr>
              <a:t>Conditional </a:t>
            </a:r>
            <a:r>
              <a:rPr sz="2800" b="1" i="1" dirty="0">
                <a:latin typeface="Lucida Calligraphy" panose="03010101010101010101"/>
                <a:cs typeface="Lucida Calligraphy" panose="03010101010101010101"/>
              </a:rPr>
              <a:t>clause</a:t>
            </a:r>
            <a:endParaRPr sz="2800">
              <a:latin typeface="Lucida Calligraphy" panose="03010101010101010101"/>
              <a:cs typeface="Lucida Calligraphy" panose="03010101010101010101"/>
            </a:endParaRPr>
          </a:p>
          <a:p>
            <a:pPr marL="1045845" indent="-1033145">
              <a:lnSpc>
                <a:spcPct val="100000"/>
              </a:lnSpc>
              <a:spcBef>
                <a:spcPts val="660"/>
              </a:spcBef>
              <a:buAutoNum type="alphaUcPeriod"/>
              <a:tabLst>
                <a:tab pos="1045210" algn="l"/>
                <a:tab pos="1045210" algn="l"/>
              </a:tabLst>
            </a:pPr>
            <a:r>
              <a:rPr sz="2800" b="1" i="1" dirty="0">
                <a:latin typeface="Lucida Calligraphy" panose="03010101010101010101"/>
                <a:cs typeface="Lucida Calligraphy" panose="03010101010101010101"/>
              </a:rPr>
              <a:t>Adverb</a:t>
            </a:r>
            <a:r>
              <a:rPr sz="2800" b="1" i="1" spc="-40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800" b="1" i="1" dirty="0">
                <a:latin typeface="Lucida Calligraphy" panose="03010101010101010101"/>
                <a:cs typeface="Lucida Calligraphy" panose="03010101010101010101"/>
              </a:rPr>
              <a:t>clause</a:t>
            </a:r>
            <a:endParaRPr sz="2800">
              <a:latin typeface="Lucida Calligraphy" panose="03010101010101010101"/>
              <a:cs typeface="Lucida Calligraphy" panose="03010101010101010101"/>
            </a:endParaRPr>
          </a:p>
          <a:p>
            <a:pPr marL="1045845" indent="-1033145">
              <a:lnSpc>
                <a:spcPct val="100000"/>
              </a:lnSpc>
              <a:spcBef>
                <a:spcPts val="660"/>
              </a:spcBef>
              <a:buAutoNum type="alphaUcPeriod"/>
              <a:tabLst>
                <a:tab pos="1045210" algn="l"/>
                <a:tab pos="1045210" algn="l"/>
              </a:tabLst>
            </a:pPr>
            <a:r>
              <a:rPr lang="en-IN" sz="2800" b="1" i="1" dirty="0">
                <a:latin typeface="Lucida Calligraphy" panose="03010101010101010101"/>
                <a:cs typeface="Lucida Calligraphy" panose="03010101010101010101"/>
              </a:rPr>
              <a:t>Relative c</a:t>
            </a:r>
            <a:r>
              <a:rPr sz="2800" b="1" i="1" dirty="0">
                <a:latin typeface="Lucida Calligraphy" panose="03010101010101010101"/>
                <a:cs typeface="Lucida Calligraphy" panose="03010101010101010101"/>
              </a:rPr>
              <a:t>lause</a:t>
            </a:r>
            <a:endParaRPr sz="2800">
              <a:latin typeface="Lucida Calligraphy" panose="03010101010101010101"/>
              <a:cs typeface="Lucida Calligraphy" panose="03010101010101010101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61" y="761"/>
            <a:ext cx="12190730" cy="6856730"/>
          </a:xfrm>
          <a:custGeom>
            <a:avLst/>
            <a:gdLst/>
            <a:ahLst/>
            <a:cxnLst/>
            <a:rect l="l" t="t" r="r" b="b"/>
            <a:pathLst>
              <a:path w="12190730" h="6856730">
                <a:moveTo>
                  <a:pt x="0" y="0"/>
                </a:moveTo>
                <a:lnTo>
                  <a:pt x="12190476" y="0"/>
                </a:lnTo>
                <a:lnTo>
                  <a:pt x="12190476" y="6856476"/>
                </a:lnTo>
                <a:lnTo>
                  <a:pt x="0" y="6856476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Quest</a:t>
            </a:r>
            <a:r>
              <a:rPr spc="-5" dirty="0"/>
              <a:t>i</a:t>
            </a:r>
            <a:r>
              <a:rPr dirty="0"/>
              <a:t>on</a:t>
            </a:r>
          </a:p>
        </p:txBody>
      </p:sp>
      <p:sp>
        <p:nvSpPr>
          <p:cNvPr id="3" name="object 3"/>
          <p:cNvSpPr/>
          <p:nvPr/>
        </p:nvSpPr>
        <p:spPr>
          <a:xfrm>
            <a:off x="833437" y="1820862"/>
            <a:ext cx="10525125" cy="4361180"/>
          </a:xfrm>
          <a:custGeom>
            <a:avLst/>
            <a:gdLst/>
            <a:ahLst/>
            <a:cxnLst/>
            <a:rect l="l" t="t" r="r" b="b"/>
            <a:pathLst>
              <a:path w="10525125" h="4361180">
                <a:moveTo>
                  <a:pt x="10520362" y="4360862"/>
                </a:moveTo>
                <a:lnTo>
                  <a:pt x="4762" y="4360862"/>
                </a:lnTo>
                <a:lnTo>
                  <a:pt x="3289" y="4360633"/>
                </a:lnTo>
                <a:lnTo>
                  <a:pt x="1968" y="4359948"/>
                </a:lnTo>
                <a:lnTo>
                  <a:pt x="914" y="4358894"/>
                </a:lnTo>
                <a:lnTo>
                  <a:pt x="228" y="4357573"/>
                </a:lnTo>
                <a:lnTo>
                  <a:pt x="0" y="4356100"/>
                </a:lnTo>
                <a:lnTo>
                  <a:pt x="0" y="4762"/>
                </a:lnTo>
                <a:lnTo>
                  <a:pt x="4762" y="0"/>
                </a:lnTo>
                <a:lnTo>
                  <a:pt x="10520362" y="0"/>
                </a:lnTo>
                <a:lnTo>
                  <a:pt x="10525125" y="4762"/>
                </a:lnTo>
                <a:lnTo>
                  <a:pt x="9525" y="4762"/>
                </a:lnTo>
                <a:lnTo>
                  <a:pt x="4762" y="9525"/>
                </a:lnTo>
                <a:lnTo>
                  <a:pt x="9525" y="9525"/>
                </a:lnTo>
                <a:lnTo>
                  <a:pt x="9525" y="4351337"/>
                </a:lnTo>
                <a:lnTo>
                  <a:pt x="4762" y="4351337"/>
                </a:lnTo>
                <a:lnTo>
                  <a:pt x="9525" y="4356100"/>
                </a:lnTo>
                <a:lnTo>
                  <a:pt x="10525125" y="4356100"/>
                </a:lnTo>
                <a:lnTo>
                  <a:pt x="10524896" y="4357573"/>
                </a:lnTo>
                <a:lnTo>
                  <a:pt x="10524210" y="4358894"/>
                </a:lnTo>
                <a:lnTo>
                  <a:pt x="10523156" y="4359948"/>
                </a:lnTo>
                <a:lnTo>
                  <a:pt x="10521835" y="4360633"/>
                </a:lnTo>
                <a:lnTo>
                  <a:pt x="10520362" y="4360862"/>
                </a:lnTo>
                <a:close/>
              </a:path>
              <a:path w="10525125" h="4361180">
                <a:moveTo>
                  <a:pt x="9525" y="9525"/>
                </a:moveTo>
                <a:lnTo>
                  <a:pt x="4762" y="9525"/>
                </a:lnTo>
                <a:lnTo>
                  <a:pt x="9525" y="4762"/>
                </a:lnTo>
                <a:lnTo>
                  <a:pt x="9525" y="9525"/>
                </a:lnTo>
                <a:close/>
              </a:path>
              <a:path w="10525125" h="4361180">
                <a:moveTo>
                  <a:pt x="10515600" y="9525"/>
                </a:moveTo>
                <a:lnTo>
                  <a:pt x="9525" y="9525"/>
                </a:lnTo>
                <a:lnTo>
                  <a:pt x="9525" y="4762"/>
                </a:lnTo>
                <a:lnTo>
                  <a:pt x="10515600" y="4762"/>
                </a:lnTo>
                <a:lnTo>
                  <a:pt x="10515600" y="9525"/>
                </a:lnTo>
                <a:close/>
              </a:path>
              <a:path w="10525125" h="4361180">
                <a:moveTo>
                  <a:pt x="10515600" y="4356100"/>
                </a:moveTo>
                <a:lnTo>
                  <a:pt x="10515600" y="4762"/>
                </a:lnTo>
                <a:lnTo>
                  <a:pt x="10520362" y="9525"/>
                </a:lnTo>
                <a:lnTo>
                  <a:pt x="10525125" y="9525"/>
                </a:lnTo>
                <a:lnTo>
                  <a:pt x="10525125" y="4351337"/>
                </a:lnTo>
                <a:lnTo>
                  <a:pt x="10520362" y="4351337"/>
                </a:lnTo>
                <a:lnTo>
                  <a:pt x="10515600" y="4356100"/>
                </a:lnTo>
                <a:close/>
              </a:path>
              <a:path w="10525125" h="4361180">
                <a:moveTo>
                  <a:pt x="10525125" y="9525"/>
                </a:moveTo>
                <a:lnTo>
                  <a:pt x="10520362" y="9525"/>
                </a:lnTo>
                <a:lnTo>
                  <a:pt x="10515600" y="4762"/>
                </a:lnTo>
                <a:lnTo>
                  <a:pt x="10525125" y="4762"/>
                </a:lnTo>
                <a:lnTo>
                  <a:pt x="10525125" y="9525"/>
                </a:lnTo>
                <a:close/>
              </a:path>
              <a:path w="10525125" h="4361180">
                <a:moveTo>
                  <a:pt x="9525" y="4356100"/>
                </a:moveTo>
                <a:lnTo>
                  <a:pt x="4762" y="4351337"/>
                </a:lnTo>
                <a:lnTo>
                  <a:pt x="9525" y="4351337"/>
                </a:lnTo>
                <a:lnTo>
                  <a:pt x="9525" y="4356100"/>
                </a:lnTo>
                <a:close/>
              </a:path>
              <a:path w="10525125" h="4361180">
                <a:moveTo>
                  <a:pt x="10515600" y="4356100"/>
                </a:moveTo>
                <a:lnTo>
                  <a:pt x="9525" y="4356100"/>
                </a:lnTo>
                <a:lnTo>
                  <a:pt x="9525" y="4351337"/>
                </a:lnTo>
                <a:lnTo>
                  <a:pt x="10515600" y="4351337"/>
                </a:lnTo>
                <a:lnTo>
                  <a:pt x="10515600" y="4356100"/>
                </a:lnTo>
                <a:close/>
              </a:path>
              <a:path w="10525125" h="4361180">
                <a:moveTo>
                  <a:pt x="10525125" y="4356100"/>
                </a:moveTo>
                <a:lnTo>
                  <a:pt x="10515600" y="4356100"/>
                </a:lnTo>
                <a:lnTo>
                  <a:pt x="10520362" y="4351337"/>
                </a:lnTo>
                <a:lnTo>
                  <a:pt x="10525125" y="4351337"/>
                </a:lnTo>
                <a:lnTo>
                  <a:pt x="10525125" y="43561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916939" y="2299969"/>
            <a:ext cx="10212705" cy="3771265"/>
          </a:xfrm>
          <a:prstGeom prst="rect">
            <a:avLst/>
          </a:prstGeom>
        </p:spPr>
        <p:txBody>
          <a:bodyPr vert="horz" wrap="square" lIns="0" tIns="60325" rIns="0" bIns="0" rtlCol="0">
            <a:spAutoFit/>
          </a:bodyPr>
          <a:lstStyle/>
          <a:p>
            <a:pPr marL="12700" marR="5080">
              <a:lnSpc>
                <a:spcPts val="3020"/>
              </a:lnSpc>
              <a:spcBef>
                <a:spcPts val="475"/>
              </a:spcBef>
            </a:pPr>
            <a:r>
              <a:rPr sz="2800" b="1" i="1" dirty="0">
                <a:latin typeface="Lucida Calligraphy" panose="03010101010101010101"/>
                <a:cs typeface="Lucida Calligraphy" panose="03010101010101010101"/>
              </a:rPr>
              <a:t>Identify</a:t>
            </a:r>
            <a:r>
              <a:rPr sz="2800" b="1" i="1" spc="15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800" b="1" i="1" spc="-5" dirty="0">
                <a:latin typeface="Lucida Calligraphy" panose="03010101010101010101"/>
                <a:cs typeface="Lucida Calligraphy" panose="03010101010101010101"/>
              </a:rPr>
              <a:t>whether</a:t>
            </a:r>
            <a:r>
              <a:rPr sz="2800" b="1" i="1" spc="10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800" b="1" i="1" dirty="0">
                <a:latin typeface="Lucida Calligraphy" panose="03010101010101010101"/>
                <a:cs typeface="Lucida Calligraphy" panose="03010101010101010101"/>
              </a:rPr>
              <a:t>these</a:t>
            </a:r>
            <a:r>
              <a:rPr sz="2800" b="1" i="1" spc="15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800" b="1" i="1" spc="-5" dirty="0">
                <a:latin typeface="Lucida Calligraphy" panose="03010101010101010101"/>
                <a:cs typeface="Lucida Calligraphy" panose="03010101010101010101"/>
              </a:rPr>
              <a:t>groups</a:t>
            </a:r>
            <a:r>
              <a:rPr sz="2800" b="1" i="1" spc="15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800" b="1" i="1" spc="-5" dirty="0">
                <a:latin typeface="Lucida Calligraphy" panose="03010101010101010101"/>
                <a:cs typeface="Lucida Calligraphy" panose="03010101010101010101"/>
              </a:rPr>
              <a:t>of</a:t>
            </a:r>
            <a:r>
              <a:rPr sz="2800" b="1" i="1" spc="15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800" b="1" i="1" spc="-5" dirty="0">
                <a:latin typeface="Lucida Calligraphy" panose="03010101010101010101"/>
                <a:cs typeface="Lucida Calligraphy" panose="03010101010101010101"/>
              </a:rPr>
              <a:t>words</a:t>
            </a:r>
            <a:r>
              <a:rPr sz="2800" b="1" i="1" spc="15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800" b="1" i="1" spc="-5" dirty="0">
                <a:latin typeface="Lucida Calligraphy" panose="03010101010101010101"/>
                <a:cs typeface="Lucida Calligraphy" panose="03010101010101010101"/>
              </a:rPr>
              <a:t>form</a:t>
            </a:r>
            <a:r>
              <a:rPr sz="2800" b="1" i="1" spc="15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800" b="1" i="1" spc="-5" dirty="0">
                <a:latin typeface="Lucida Calligraphy" panose="03010101010101010101"/>
                <a:cs typeface="Lucida Calligraphy" panose="03010101010101010101"/>
              </a:rPr>
              <a:t>a</a:t>
            </a:r>
            <a:r>
              <a:rPr sz="2800" b="1" i="1" spc="15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800" b="1" i="1" spc="-5" dirty="0">
                <a:latin typeface="Lucida Calligraphy" panose="03010101010101010101"/>
                <a:cs typeface="Lucida Calligraphy" panose="03010101010101010101"/>
              </a:rPr>
              <a:t>phrase </a:t>
            </a:r>
            <a:r>
              <a:rPr sz="2800" b="1" i="1" spc="-915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800" b="1" i="1" spc="-5" dirty="0">
                <a:latin typeface="Lucida Calligraphy" panose="03010101010101010101"/>
                <a:cs typeface="Lucida Calligraphy" panose="03010101010101010101"/>
              </a:rPr>
              <a:t>or</a:t>
            </a:r>
            <a:r>
              <a:rPr sz="2800" b="1" i="1" spc="5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800" b="1" i="1" spc="-5" dirty="0">
                <a:latin typeface="Lucida Calligraphy" panose="03010101010101010101"/>
                <a:cs typeface="Lucida Calligraphy" panose="03010101010101010101"/>
              </a:rPr>
              <a:t>a</a:t>
            </a:r>
            <a:r>
              <a:rPr sz="2800" b="1" i="1" spc="250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800" b="1" i="1" dirty="0">
                <a:latin typeface="Lucida Calligraphy" panose="03010101010101010101"/>
                <a:cs typeface="Lucida Calligraphy" panose="03010101010101010101"/>
              </a:rPr>
              <a:t>clause.</a:t>
            </a:r>
            <a:endParaRPr sz="2800">
              <a:latin typeface="Lucida Calligraphy" panose="03010101010101010101"/>
              <a:cs typeface="Lucida Calligraphy" panose="03010101010101010101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3400">
              <a:latin typeface="Lucida Calligraphy" panose="03010101010101010101"/>
              <a:cs typeface="Lucida Calligraphy" panose="03010101010101010101"/>
            </a:endParaRPr>
          </a:p>
          <a:p>
            <a:pPr marL="12700">
              <a:lnSpc>
                <a:spcPct val="100000"/>
              </a:lnSpc>
            </a:pPr>
            <a:r>
              <a:rPr sz="2800" b="1" i="1" dirty="0">
                <a:latin typeface="Lucida Calligraphy" panose="03010101010101010101"/>
                <a:cs typeface="Lucida Calligraphy" panose="03010101010101010101"/>
              </a:rPr>
              <a:t>since</a:t>
            </a:r>
            <a:r>
              <a:rPr sz="2800" b="1" i="1" spc="-10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800" b="1" i="1" dirty="0">
                <a:latin typeface="Lucida Calligraphy" panose="03010101010101010101"/>
                <a:cs typeface="Lucida Calligraphy" panose="03010101010101010101"/>
              </a:rPr>
              <a:t>university</a:t>
            </a:r>
            <a:r>
              <a:rPr sz="2800" b="1" i="1" spc="-5" dirty="0">
                <a:latin typeface="Lucida Calligraphy" panose="03010101010101010101"/>
                <a:cs typeface="Lucida Calligraphy" panose="03010101010101010101"/>
              </a:rPr>
              <a:t> needs </a:t>
            </a:r>
            <a:r>
              <a:rPr sz="2800" b="1" i="1" dirty="0">
                <a:latin typeface="Lucida Calligraphy" panose="03010101010101010101"/>
                <a:cs typeface="Lucida Calligraphy" panose="03010101010101010101"/>
              </a:rPr>
              <a:t>classrooms</a:t>
            </a:r>
            <a:endParaRPr sz="2800">
              <a:latin typeface="Lucida Calligraphy" panose="03010101010101010101"/>
              <a:cs typeface="Lucida Calligraphy" panose="03010101010101010101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5650">
              <a:latin typeface="Lucida Calligraphy" panose="03010101010101010101"/>
              <a:cs typeface="Lucida Calligraphy" panose="03010101010101010101"/>
            </a:endParaRPr>
          </a:p>
          <a:p>
            <a:pPr marL="621030" indent="-608330">
              <a:lnSpc>
                <a:spcPct val="100000"/>
              </a:lnSpc>
              <a:buAutoNum type="alphaLcParenBoth"/>
              <a:tabLst>
                <a:tab pos="621030" algn="l"/>
              </a:tabLst>
            </a:pPr>
            <a:r>
              <a:rPr sz="2800" b="1" i="1" spc="-5" dirty="0">
                <a:latin typeface="Lucida Calligraphy" panose="03010101010101010101"/>
                <a:cs typeface="Lucida Calligraphy" panose="03010101010101010101"/>
              </a:rPr>
              <a:t>Phrase</a:t>
            </a:r>
            <a:endParaRPr sz="2800">
              <a:latin typeface="Lucida Calligraphy" panose="03010101010101010101"/>
              <a:cs typeface="Lucida Calligraphy" panose="03010101010101010101"/>
            </a:endParaRPr>
          </a:p>
          <a:p>
            <a:pPr marL="601980" indent="-589280">
              <a:lnSpc>
                <a:spcPct val="100000"/>
              </a:lnSpc>
              <a:spcBef>
                <a:spcPts val="660"/>
              </a:spcBef>
              <a:buAutoNum type="alphaLcParenBoth"/>
              <a:tabLst>
                <a:tab pos="601980" algn="l"/>
              </a:tabLst>
            </a:pPr>
            <a:r>
              <a:rPr sz="2800" b="1" i="1" dirty="0">
                <a:latin typeface="Lucida Calligraphy" panose="03010101010101010101"/>
                <a:cs typeface="Lucida Calligraphy" panose="03010101010101010101"/>
              </a:rPr>
              <a:t>Clause</a:t>
            </a:r>
            <a:endParaRPr sz="2800">
              <a:latin typeface="Lucida Calligraphy" panose="03010101010101010101"/>
              <a:cs typeface="Lucida Calligraphy" panose="03010101010101010101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61" y="761"/>
            <a:ext cx="12190730" cy="6856730"/>
          </a:xfrm>
          <a:custGeom>
            <a:avLst/>
            <a:gdLst/>
            <a:ahLst/>
            <a:cxnLst/>
            <a:rect l="l" t="t" r="r" b="b"/>
            <a:pathLst>
              <a:path w="12190730" h="6856730">
                <a:moveTo>
                  <a:pt x="0" y="0"/>
                </a:moveTo>
                <a:lnTo>
                  <a:pt x="12190476" y="0"/>
                </a:lnTo>
                <a:lnTo>
                  <a:pt x="12190476" y="6856476"/>
                </a:lnTo>
                <a:lnTo>
                  <a:pt x="0" y="6856476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Ans</a:t>
            </a:r>
            <a:r>
              <a:rPr spc="-5" dirty="0"/>
              <a:t>w</a:t>
            </a:r>
            <a:r>
              <a:rPr dirty="0"/>
              <a:t>er</a:t>
            </a:r>
          </a:p>
        </p:txBody>
      </p:sp>
      <p:sp>
        <p:nvSpPr>
          <p:cNvPr id="3" name="object 3"/>
          <p:cNvSpPr/>
          <p:nvPr/>
        </p:nvSpPr>
        <p:spPr>
          <a:xfrm>
            <a:off x="833437" y="1820862"/>
            <a:ext cx="10525125" cy="4361180"/>
          </a:xfrm>
          <a:custGeom>
            <a:avLst/>
            <a:gdLst/>
            <a:ahLst/>
            <a:cxnLst/>
            <a:rect l="l" t="t" r="r" b="b"/>
            <a:pathLst>
              <a:path w="10525125" h="4361180">
                <a:moveTo>
                  <a:pt x="10520362" y="4360862"/>
                </a:moveTo>
                <a:lnTo>
                  <a:pt x="4762" y="4360862"/>
                </a:lnTo>
                <a:lnTo>
                  <a:pt x="3289" y="4360633"/>
                </a:lnTo>
                <a:lnTo>
                  <a:pt x="1968" y="4359948"/>
                </a:lnTo>
                <a:lnTo>
                  <a:pt x="914" y="4358894"/>
                </a:lnTo>
                <a:lnTo>
                  <a:pt x="228" y="4357573"/>
                </a:lnTo>
                <a:lnTo>
                  <a:pt x="0" y="4356100"/>
                </a:lnTo>
                <a:lnTo>
                  <a:pt x="0" y="4762"/>
                </a:lnTo>
                <a:lnTo>
                  <a:pt x="4762" y="0"/>
                </a:lnTo>
                <a:lnTo>
                  <a:pt x="10520362" y="0"/>
                </a:lnTo>
                <a:lnTo>
                  <a:pt x="10525125" y="4762"/>
                </a:lnTo>
                <a:lnTo>
                  <a:pt x="9525" y="4762"/>
                </a:lnTo>
                <a:lnTo>
                  <a:pt x="4762" y="9525"/>
                </a:lnTo>
                <a:lnTo>
                  <a:pt x="9525" y="9525"/>
                </a:lnTo>
                <a:lnTo>
                  <a:pt x="9525" y="4351337"/>
                </a:lnTo>
                <a:lnTo>
                  <a:pt x="4762" y="4351337"/>
                </a:lnTo>
                <a:lnTo>
                  <a:pt x="9525" y="4356100"/>
                </a:lnTo>
                <a:lnTo>
                  <a:pt x="10525125" y="4356100"/>
                </a:lnTo>
                <a:lnTo>
                  <a:pt x="10524896" y="4357573"/>
                </a:lnTo>
                <a:lnTo>
                  <a:pt x="10524210" y="4358894"/>
                </a:lnTo>
                <a:lnTo>
                  <a:pt x="10523156" y="4359948"/>
                </a:lnTo>
                <a:lnTo>
                  <a:pt x="10521835" y="4360633"/>
                </a:lnTo>
                <a:lnTo>
                  <a:pt x="10520362" y="4360862"/>
                </a:lnTo>
                <a:close/>
              </a:path>
              <a:path w="10525125" h="4361180">
                <a:moveTo>
                  <a:pt x="9525" y="9525"/>
                </a:moveTo>
                <a:lnTo>
                  <a:pt x="4762" y="9525"/>
                </a:lnTo>
                <a:lnTo>
                  <a:pt x="9525" y="4762"/>
                </a:lnTo>
                <a:lnTo>
                  <a:pt x="9525" y="9525"/>
                </a:lnTo>
                <a:close/>
              </a:path>
              <a:path w="10525125" h="4361180">
                <a:moveTo>
                  <a:pt x="10515600" y="9525"/>
                </a:moveTo>
                <a:lnTo>
                  <a:pt x="9525" y="9525"/>
                </a:lnTo>
                <a:lnTo>
                  <a:pt x="9525" y="4762"/>
                </a:lnTo>
                <a:lnTo>
                  <a:pt x="10515600" y="4762"/>
                </a:lnTo>
                <a:lnTo>
                  <a:pt x="10515600" y="9525"/>
                </a:lnTo>
                <a:close/>
              </a:path>
              <a:path w="10525125" h="4361180">
                <a:moveTo>
                  <a:pt x="10515600" y="4356100"/>
                </a:moveTo>
                <a:lnTo>
                  <a:pt x="10515600" y="4762"/>
                </a:lnTo>
                <a:lnTo>
                  <a:pt x="10520362" y="9525"/>
                </a:lnTo>
                <a:lnTo>
                  <a:pt x="10525125" y="9525"/>
                </a:lnTo>
                <a:lnTo>
                  <a:pt x="10525125" y="4351337"/>
                </a:lnTo>
                <a:lnTo>
                  <a:pt x="10520362" y="4351337"/>
                </a:lnTo>
                <a:lnTo>
                  <a:pt x="10515600" y="4356100"/>
                </a:lnTo>
                <a:close/>
              </a:path>
              <a:path w="10525125" h="4361180">
                <a:moveTo>
                  <a:pt x="10525125" y="9525"/>
                </a:moveTo>
                <a:lnTo>
                  <a:pt x="10520362" y="9525"/>
                </a:lnTo>
                <a:lnTo>
                  <a:pt x="10515600" y="4762"/>
                </a:lnTo>
                <a:lnTo>
                  <a:pt x="10525125" y="4762"/>
                </a:lnTo>
                <a:lnTo>
                  <a:pt x="10525125" y="9525"/>
                </a:lnTo>
                <a:close/>
              </a:path>
              <a:path w="10525125" h="4361180">
                <a:moveTo>
                  <a:pt x="9525" y="4356100"/>
                </a:moveTo>
                <a:lnTo>
                  <a:pt x="4762" y="4351337"/>
                </a:lnTo>
                <a:lnTo>
                  <a:pt x="9525" y="4351337"/>
                </a:lnTo>
                <a:lnTo>
                  <a:pt x="9525" y="4356100"/>
                </a:lnTo>
                <a:close/>
              </a:path>
              <a:path w="10525125" h="4361180">
                <a:moveTo>
                  <a:pt x="10515600" y="4356100"/>
                </a:moveTo>
                <a:lnTo>
                  <a:pt x="9525" y="4356100"/>
                </a:lnTo>
                <a:lnTo>
                  <a:pt x="9525" y="4351337"/>
                </a:lnTo>
                <a:lnTo>
                  <a:pt x="10515600" y="4351337"/>
                </a:lnTo>
                <a:lnTo>
                  <a:pt x="10515600" y="4356100"/>
                </a:lnTo>
                <a:close/>
              </a:path>
              <a:path w="10525125" h="4361180">
                <a:moveTo>
                  <a:pt x="10525125" y="4356100"/>
                </a:moveTo>
                <a:lnTo>
                  <a:pt x="10515600" y="4356100"/>
                </a:lnTo>
                <a:lnTo>
                  <a:pt x="10520362" y="4351337"/>
                </a:lnTo>
                <a:lnTo>
                  <a:pt x="10525125" y="4351337"/>
                </a:lnTo>
                <a:lnTo>
                  <a:pt x="10525125" y="43561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221354" y="3060064"/>
            <a:ext cx="5749290" cy="1488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600" b="1" i="1" spc="-5" dirty="0">
                <a:latin typeface="Lucida Calligraphy" panose="03010101010101010101"/>
                <a:cs typeface="Lucida Calligraphy" panose="03010101010101010101"/>
              </a:rPr>
              <a:t>Option</a:t>
            </a:r>
            <a:r>
              <a:rPr sz="9600" b="1" i="1" spc="-75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9600" b="1" i="1" spc="-5" dirty="0">
                <a:latin typeface="Lucida Calligraphy" panose="03010101010101010101"/>
                <a:cs typeface="Lucida Calligraphy" panose="03010101010101010101"/>
              </a:rPr>
              <a:t>B</a:t>
            </a:r>
            <a:endParaRPr sz="9600">
              <a:latin typeface="Lucida Calligraphy" panose="03010101010101010101"/>
              <a:cs typeface="Lucida Calligraphy" panose="03010101010101010101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61" y="761"/>
            <a:ext cx="12190730" cy="6856730"/>
          </a:xfrm>
          <a:custGeom>
            <a:avLst/>
            <a:gdLst/>
            <a:ahLst/>
            <a:cxnLst/>
            <a:rect l="l" t="t" r="r" b="b"/>
            <a:pathLst>
              <a:path w="12190730" h="6856730">
                <a:moveTo>
                  <a:pt x="0" y="0"/>
                </a:moveTo>
                <a:lnTo>
                  <a:pt x="12190476" y="0"/>
                </a:lnTo>
                <a:lnTo>
                  <a:pt x="12190476" y="6856476"/>
                </a:lnTo>
                <a:lnTo>
                  <a:pt x="0" y="6856476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Quest</a:t>
            </a:r>
            <a:r>
              <a:rPr spc="-5" dirty="0"/>
              <a:t>i</a:t>
            </a:r>
            <a:r>
              <a:rPr dirty="0"/>
              <a:t>on</a:t>
            </a:r>
          </a:p>
        </p:txBody>
      </p:sp>
      <p:sp>
        <p:nvSpPr>
          <p:cNvPr id="3" name="object 3"/>
          <p:cNvSpPr/>
          <p:nvPr/>
        </p:nvSpPr>
        <p:spPr>
          <a:xfrm>
            <a:off x="833437" y="1820862"/>
            <a:ext cx="10525125" cy="4361180"/>
          </a:xfrm>
          <a:custGeom>
            <a:avLst/>
            <a:gdLst/>
            <a:ahLst/>
            <a:cxnLst/>
            <a:rect l="l" t="t" r="r" b="b"/>
            <a:pathLst>
              <a:path w="10525125" h="4361180">
                <a:moveTo>
                  <a:pt x="10520362" y="4360862"/>
                </a:moveTo>
                <a:lnTo>
                  <a:pt x="4762" y="4360862"/>
                </a:lnTo>
                <a:lnTo>
                  <a:pt x="3289" y="4360633"/>
                </a:lnTo>
                <a:lnTo>
                  <a:pt x="1968" y="4359948"/>
                </a:lnTo>
                <a:lnTo>
                  <a:pt x="914" y="4358894"/>
                </a:lnTo>
                <a:lnTo>
                  <a:pt x="228" y="4357573"/>
                </a:lnTo>
                <a:lnTo>
                  <a:pt x="0" y="4356100"/>
                </a:lnTo>
                <a:lnTo>
                  <a:pt x="0" y="4762"/>
                </a:lnTo>
                <a:lnTo>
                  <a:pt x="4762" y="0"/>
                </a:lnTo>
                <a:lnTo>
                  <a:pt x="10520362" y="0"/>
                </a:lnTo>
                <a:lnTo>
                  <a:pt x="10525125" y="4762"/>
                </a:lnTo>
                <a:lnTo>
                  <a:pt x="9525" y="4762"/>
                </a:lnTo>
                <a:lnTo>
                  <a:pt x="4762" y="9525"/>
                </a:lnTo>
                <a:lnTo>
                  <a:pt x="9525" y="9525"/>
                </a:lnTo>
                <a:lnTo>
                  <a:pt x="9525" y="4351337"/>
                </a:lnTo>
                <a:lnTo>
                  <a:pt x="4762" y="4351337"/>
                </a:lnTo>
                <a:lnTo>
                  <a:pt x="9525" y="4356100"/>
                </a:lnTo>
                <a:lnTo>
                  <a:pt x="10525125" y="4356100"/>
                </a:lnTo>
                <a:lnTo>
                  <a:pt x="10524896" y="4357573"/>
                </a:lnTo>
                <a:lnTo>
                  <a:pt x="10524210" y="4358894"/>
                </a:lnTo>
                <a:lnTo>
                  <a:pt x="10523156" y="4359948"/>
                </a:lnTo>
                <a:lnTo>
                  <a:pt x="10521835" y="4360633"/>
                </a:lnTo>
                <a:lnTo>
                  <a:pt x="10520362" y="4360862"/>
                </a:lnTo>
                <a:close/>
              </a:path>
              <a:path w="10525125" h="4361180">
                <a:moveTo>
                  <a:pt x="9525" y="9525"/>
                </a:moveTo>
                <a:lnTo>
                  <a:pt x="4762" y="9525"/>
                </a:lnTo>
                <a:lnTo>
                  <a:pt x="9525" y="4762"/>
                </a:lnTo>
                <a:lnTo>
                  <a:pt x="9525" y="9525"/>
                </a:lnTo>
                <a:close/>
              </a:path>
              <a:path w="10525125" h="4361180">
                <a:moveTo>
                  <a:pt x="10515600" y="9525"/>
                </a:moveTo>
                <a:lnTo>
                  <a:pt x="9525" y="9525"/>
                </a:lnTo>
                <a:lnTo>
                  <a:pt x="9525" y="4762"/>
                </a:lnTo>
                <a:lnTo>
                  <a:pt x="10515600" y="4762"/>
                </a:lnTo>
                <a:lnTo>
                  <a:pt x="10515600" y="9525"/>
                </a:lnTo>
                <a:close/>
              </a:path>
              <a:path w="10525125" h="4361180">
                <a:moveTo>
                  <a:pt x="10515600" y="4356100"/>
                </a:moveTo>
                <a:lnTo>
                  <a:pt x="10515600" y="4762"/>
                </a:lnTo>
                <a:lnTo>
                  <a:pt x="10520362" y="9525"/>
                </a:lnTo>
                <a:lnTo>
                  <a:pt x="10525125" y="9525"/>
                </a:lnTo>
                <a:lnTo>
                  <a:pt x="10525125" y="4351337"/>
                </a:lnTo>
                <a:lnTo>
                  <a:pt x="10520362" y="4351337"/>
                </a:lnTo>
                <a:lnTo>
                  <a:pt x="10515600" y="4356100"/>
                </a:lnTo>
                <a:close/>
              </a:path>
              <a:path w="10525125" h="4361180">
                <a:moveTo>
                  <a:pt x="10525125" y="9525"/>
                </a:moveTo>
                <a:lnTo>
                  <a:pt x="10520362" y="9525"/>
                </a:lnTo>
                <a:lnTo>
                  <a:pt x="10515600" y="4762"/>
                </a:lnTo>
                <a:lnTo>
                  <a:pt x="10525125" y="4762"/>
                </a:lnTo>
                <a:lnTo>
                  <a:pt x="10525125" y="9525"/>
                </a:lnTo>
                <a:close/>
              </a:path>
              <a:path w="10525125" h="4361180">
                <a:moveTo>
                  <a:pt x="9525" y="4356100"/>
                </a:moveTo>
                <a:lnTo>
                  <a:pt x="4762" y="4351337"/>
                </a:lnTo>
                <a:lnTo>
                  <a:pt x="9525" y="4351337"/>
                </a:lnTo>
                <a:lnTo>
                  <a:pt x="9525" y="4356100"/>
                </a:lnTo>
                <a:close/>
              </a:path>
              <a:path w="10525125" h="4361180">
                <a:moveTo>
                  <a:pt x="10515600" y="4356100"/>
                </a:moveTo>
                <a:lnTo>
                  <a:pt x="9525" y="4356100"/>
                </a:lnTo>
                <a:lnTo>
                  <a:pt x="9525" y="4351337"/>
                </a:lnTo>
                <a:lnTo>
                  <a:pt x="10515600" y="4351337"/>
                </a:lnTo>
                <a:lnTo>
                  <a:pt x="10515600" y="4356100"/>
                </a:lnTo>
                <a:close/>
              </a:path>
              <a:path w="10525125" h="4361180">
                <a:moveTo>
                  <a:pt x="10525125" y="4356100"/>
                </a:moveTo>
                <a:lnTo>
                  <a:pt x="10515600" y="4356100"/>
                </a:lnTo>
                <a:lnTo>
                  <a:pt x="10520362" y="4351337"/>
                </a:lnTo>
                <a:lnTo>
                  <a:pt x="10525125" y="4351337"/>
                </a:lnTo>
                <a:lnTo>
                  <a:pt x="10525125" y="43561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916939" y="2299969"/>
            <a:ext cx="10212705" cy="3771265"/>
          </a:xfrm>
          <a:prstGeom prst="rect">
            <a:avLst/>
          </a:prstGeom>
        </p:spPr>
        <p:txBody>
          <a:bodyPr vert="horz" wrap="square" lIns="0" tIns="60325" rIns="0" bIns="0" rtlCol="0">
            <a:spAutoFit/>
          </a:bodyPr>
          <a:lstStyle/>
          <a:p>
            <a:pPr marL="12700" marR="5080">
              <a:lnSpc>
                <a:spcPts val="3020"/>
              </a:lnSpc>
              <a:spcBef>
                <a:spcPts val="475"/>
              </a:spcBef>
            </a:pPr>
            <a:r>
              <a:rPr sz="2800" b="1" i="1" dirty="0">
                <a:latin typeface="Lucida Calligraphy" panose="03010101010101010101"/>
                <a:cs typeface="Lucida Calligraphy" panose="03010101010101010101"/>
              </a:rPr>
              <a:t>Identify</a:t>
            </a:r>
            <a:r>
              <a:rPr sz="2800" b="1" i="1" spc="15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800" b="1" i="1" spc="-5" dirty="0">
                <a:latin typeface="Lucida Calligraphy" panose="03010101010101010101"/>
                <a:cs typeface="Lucida Calligraphy" panose="03010101010101010101"/>
              </a:rPr>
              <a:t>whether</a:t>
            </a:r>
            <a:r>
              <a:rPr sz="2800" b="1" i="1" spc="10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800" b="1" i="1" dirty="0">
                <a:latin typeface="Lucida Calligraphy" panose="03010101010101010101"/>
                <a:cs typeface="Lucida Calligraphy" panose="03010101010101010101"/>
              </a:rPr>
              <a:t>these</a:t>
            </a:r>
            <a:r>
              <a:rPr sz="2800" b="1" i="1" spc="15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800" b="1" i="1" spc="-5" dirty="0">
                <a:latin typeface="Lucida Calligraphy" panose="03010101010101010101"/>
                <a:cs typeface="Lucida Calligraphy" panose="03010101010101010101"/>
              </a:rPr>
              <a:t>groups</a:t>
            </a:r>
            <a:r>
              <a:rPr sz="2800" b="1" i="1" spc="15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800" b="1" i="1" spc="-5" dirty="0">
                <a:latin typeface="Lucida Calligraphy" panose="03010101010101010101"/>
                <a:cs typeface="Lucida Calligraphy" panose="03010101010101010101"/>
              </a:rPr>
              <a:t>of</a:t>
            </a:r>
            <a:r>
              <a:rPr sz="2800" b="1" i="1" spc="15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800" b="1" i="1" spc="-5" dirty="0">
                <a:latin typeface="Lucida Calligraphy" panose="03010101010101010101"/>
                <a:cs typeface="Lucida Calligraphy" panose="03010101010101010101"/>
              </a:rPr>
              <a:t>words</a:t>
            </a:r>
            <a:r>
              <a:rPr sz="2800" b="1" i="1" spc="15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800" b="1" i="1" spc="-5" dirty="0">
                <a:latin typeface="Lucida Calligraphy" panose="03010101010101010101"/>
                <a:cs typeface="Lucida Calligraphy" panose="03010101010101010101"/>
              </a:rPr>
              <a:t>form</a:t>
            </a:r>
            <a:r>
              <a:rPr sz="2800" b="1" i="1" spc="15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800" b="1" i="1" spc="-5" dirty="0">
                <a:latin typeface="Lucida Calligraphy" panose="03010101010101010101"/>
                <a:cs typeface="Lucida Calligraphy" panose="03010101010101010101"/>
              </a:rPr>
              <a:t>a</a:t>
            </a:r>
            <a:r>
              <a:rPr sz="2800" b="1" i="1" spc="15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800" b="1" i="1" spc="-5" dirty="0">
                <a:latin typeface="Lucida Calligraphy" panose="03010101010101010101"/>
                <a:cs typeface="Lucida Calligraphy" panose="03010101010101010101"/>
              </a:rPr>
              <a:t>phrase </a:t>
            </a:r>
            <a:r>
              <a:rPr sz="2800" b="1" i="1" spc="-915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800" b="1" i="1" spc="-5" dirty="0">
                <a:latin typeface="Lucida Calligraphy" panose="03010101010101010101"/>
                <a:cs typeface="Lucida Calligraphy" panose="03010101010101010101"/>
              </a:rPr>
              <a:t>or</a:t>
            </a:r>
            <a:r>
              <a:rPr sz="2800" b="1" i="1" spc="5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800" b="1" i="1" spc="-5" dirty="0">
                <a:latin typeface="Lucida Calligraphy" panose="03010101010101010101"/>
                <a:cs typeface="Lucida Calligraphy" panose="03010101010101010101"/>
              </a:rPr>
              <a:t>a</a:t>
            </a:r>
            <a:r>
              <a:rPr sz="2800" b="1" i="1" spc="250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800" b="1" i="1" dirty="0">
                <a:latin typeface="Lucida Calligraphy" panose="03010101010101010101"/>
                <a:cs typeface="Lucida Calligraphy" panose="03010101010101010101"/>
              </a:rPr>
              <a:t>clause.</a:t>
            </a:r>
            <a:endParaRPr sz="2800">
              <a:latin typeface="Lucida Calligraphy" panose="03010101010101010101"/>
              <a:cs typeface="Lucida Calligraphy" panose="03010101010101010101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3400">
              <a:latin typeface="Lucida Calligraphy" panose="03010101010101010101"/>
              <a:cs typeface="Lucida Calligraphy" panose="03010101010101010101"/>
            </a:endParaRPr>
          </a:p>
          <a:p>
            <a:pPr marL="12700">
              <a:lnSpc>
                <a:spcPct val="100000"/>
              </a:lnSpc>
            </a:pPr>
            <a:r>
              <a:rPr sz="2800" b="1" i="1" dirty="0">
                <a:latin typeface="Lucida Calligraphy" panose="03010101010101010101"/>
                <a:cs typeface="Lucida Calligraphy" panose="03010101010101010101"/>
              </a:rPr>
              <a:t>before</a:t>
            </a:r>
            <a:r>
              <a:rPr sz="2800" b="1" i="1" spc="-10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800" b="1" i="1" spc="-5" dirty="0">
                <a:latin typeface="Lucida Calligraphy" panose="03010101010101010101"/>
                <a:cs typeface="Lucida Calligraphy" panose="03010101010101010101"/>
              </a:rPr>
              <a:t>the storm </a:t>
            </a:r>
            <a:r>
              <a:rPr sz="2800" b="1" i="1" dirty="0">
                <a:latin typeface="Lucida Calligraphy" panose="03010101010101010101"/>
                <a:cs typeface="Lucida Calligraphy" panose="03010101010101010101"/>
              </a:rPr>
              <a:t>hits</a:t>
            </a:r>
            <a:endParaRPr sz="2800">
              <a:latin typeface="Lucida Calligraphy" panose="03010101010101010101"/>
              <a:cs typeface="Lucida Calligraphy" panose="03010101010101010101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5650">
              <a:latin typeface="Lucida Calligraphy" panose="03010101010101010101"/>
              <a:cs typeface="Lucida Calligraphy" panose="03010101010101010101"/>
            </a:endParaRPr>
          </a:p>
          <a:p>
            <a:pPr marL="621030" indent="-608330">
              <a:lnSpc>
                <a:spcPct val="100000"/>
              </a:lnSpc>
              <a:buAutoNum type="alphaLcParenBoth"/>
              <a:tabLst>
                <a:tab pos="621030" algn="l"/>
              </a:tabLst>
            </a:pPr>
            <a:r>
              <a:rPr sz="2800" b="1" i="1" spc="-5" dirty="0">
                <a:latin typeface="Lucida Calligraphy" panose="03010101010101010101"/>
                <a:cs typeface="Lucida Calligraphy" panose="03010101010101010101"/>
              </a:rPr>
              <a:t>Phrase</a:t>
            </a:r>
            <a:endParaRPr sz="2800">
              <a:latin typeface="Lucida Calligraphy" panose="03010101010101010101"/>
              <a:cs typeface="Lucida Calligraphy" panose="03010101010101010101"/>
            </a:endParaRPr>
          </a:p>
          <a:p>
            <a:pPr marL="601980" indent="-589280">
              <a:lnSpc>
                <a:spcPct val="100000"/>
              </a:lnSpc>
              <a:spcBef>
                <a:spcPts val="660"/>
              </a:spcBef>
              <a:buAutoNum type="alphaLcParenBoth"/>
              <a:tabLst>
                <a:tab pos="601980" algn="l"/>
              </a:tabLst>
            </a:pPr>
            <a:r>
              <a:rPr sz="2800" b="1" i="1" dirty="0">
                <a:latin typeface="Lucida Calligraphy" panose="03010101010101010101"/>
                <a:cs typeface="Lucida Calligraphy" panose="03010101010101010101"/>
              </a:rPr>
              <a:t>Clause</a:t>
            </a:r>
            <a:endParaRPr sz="2800">
              <a:latin typeface="Lucida Calligraphy" panose="03010101010101010101"/>
              <a:cs typeface="Lucida Calligraphy" panose="03010101010101010101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61" y="761"/>
            <a:ext cx="12190730" cy="6856730"/>
          </a:xfrm>
          <a:custGeom>
            <a:avLst/>
            <a:gdLst/>
            <a:ahLst/>
            <a:cxnLst/>
            <a:rect l="l" t="t" r="r" b="b"/>
            <a:pathLst>
              <a:path w="12190730" h="6856730">
                <a:moveTo>
                  <a:pt x="0" y="0"/>
                </a:moveTo>
                <a:lnTo>
                  <a:pt x="12190476" y="0"/>
                </a:lnTo>
                <a:lnTo>
                  <a:pt x="12190476" y="6856476"/>
                </a:lnTo>
                <a:lnTo>
                  <a:pt x="0" y="6856476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Ans</a:t>
            </a:r>
            <a:r>
              <a:rPr spc="-5" dirty="0"/>
              <a:t>w</a:t>
            </a:r>
            <a:r>
              <a:rPr dirty="0"/>
              <a:t>er</a:t>
            </a:r>
          </a:p>
        </p:txBody>
      </p:sp>
      <p:sp>
        <p:nvSpPr>
          <p:cNvPr id="3" name="object 3"/>
          <p:cNvSpPr/>
          <p:nvPr/>
        </p:nvSpPr>
        <p:spPr>
          <a:xfrm>
            <a:off x="833437" y="1820862"/>
            <a:ext cx="10525125" cy="4361180"/>
          </a:xfrm>
          <a:custGeom>
            <a:avLst/>
            <a:gdLst/>
            <a:ahLst/>
            <a:cxnLst/>
            <a:rect l="l" t="t" r="r" b="b"/>
            <a:pathLst>
              <a:path w="10525125" h="4361180">
                <a:moveTo>
                  <a:pt x="10520362" y="4360862"/>
                </a:moveTo>
                <a:lnTo>
                  <a:pt x="4762" y="4360862"/>
                </a:lnTo>
                <a:lnTo>
                  <a:pt x="3289" y="4360633"/>
                </a:lnTo>
                <a:lnTo>
                  <a:pt x="1968" y="4359948"/>
                </a:lnTo>
                <a:lnTo>
                  <a:pt x="914" y="4358894"/>
                </a:lnTo>
                <a:lnTo>
                  <a:pt x="228" y="4357573"/>
                </a:lnTo>
                <a:lnTo>
                  <a:pt x="0" y="4356100"/>
                </a:lnTo>
                <a:lnTo>
                  <a:pt x="0" y="4762"/>
                </a:lnTo>
                <a:lnTo>
                  <a:pt x="4762" y="0"/>
                </a:lnTo>
                <a:lnTo>
                  <a:pt x="10520362" y="0"/>
                </a:lnTo>
                <a:lnTo>
                  <a:pt x="10525125" y="4762"/>
                </a:lnTo>
                <a:lnTo>
                  <a:pt x="9525" y="4762"/>
                </a:lnTo>
                <a:lnTo>
                  <a:pt x="4762" y="9525"/>
                </a:lnTo>
                <a:lnTo>
                  <a:pt x="9525" y="9525"/>
                </a:lnTo>
                <a:lnTo>
                  <a:pt x="9525" y="4351337"/>
                </a:lnTo>
                <a:lnTo>
                  <a:pt x="4762" y="4351337"/>
                </a:lnTo>
                <a:lnTo>
                  <a:pt x="9525" y="4356100"/>
                </a:lnTo>
                <a:lnTo>
                  <a:pt x="10525125" y="4356100"/>
                </a:lnTo>
                <a:lnTo>
                  <a:pt x="10524896" y="4357573"/>
                </a:lnTo>
                <a:lnTo>
                  <a:pt x="10524210" y="4358894"/>
                </a:lnTo>
                <a:lnTo>
                  <a:pt x="10523156" y="4359948"/>
                </a:lnTo>
                <a:lnTo>
                  <a:pt x="10521835" y="4360633"/>
                </a:lnTo>
                <a:lnTo>
                  <a:pt x="10520362" y="4360862"/>
                </a:lnTo>
                <a:close/>
              </a:path>
              <a:path w="10525125" h="4361180">
                <a:moveTo>
                  <a:pt x="9525" y="9525"/>
                </a:moveTo>
                <a:lnTo>
                  <a:pt x="4762" y="9525"/>
                </a:lnTo>
                <a:lnTo>
                  <a:pt x="9525" y="4762"/>
                </a:lnTo>
                <a:lnTo>
                  <a:pt x="9525" y="9525"/>
                </a:lnTo>
                <a:close/>
              </a:path>
              <a:path w="10525125" h="4361180">
                <a:moveTo>
                  <a:pt x="10515600" y="9525"/>
                </a:moveTo>
                <a:lnTo>
                  <a:pt x="9525" y="9525"/>
                </a:lnTo>
                <a:lnTo>
                  <a:pt x="9525" y="4762"/>
                </a:lnTo>
                <a:lnTo>
                  <a:pt x="10515600" y="4762"/>
                </a:lnTo>
                <a:lnTo>
                  <a:pt x="10515600" y="9525"/>
                </a:lnTo>
                <a:close/>
              </a:path>
              <a:path w="10525125" h="4361180">
                <a:moveTo>
                  <a:pt x="10515600" y="4356100"/>
                </a:moveTo>
                <a:lnTo>
                  <a:pt x="10515600" y="4762"/>
                </a:lnTo>
                <a:lnTo>
                  <a:pt x="10520362" y="9525"/>
                </a:lnTo>
                <a:lnTo>
                  <a:pt x="10525125" y="9525"/>
                </a:lnTo>
                <a:lnTo>
                  <a:pt x="10525125" y="4351337"/>
                </a:lnTo>
                <a:lnTo>
                  <a:pt x="10520362" y="4351337"/>
                </a:lnTo>
                <a:lnTo>
                  <a:pt x="10515600" y="4356100"/>
                </a:lnTo>
                <a:close/>
              </a:path>
              <a:path w="10525125" h="4361180">
                <a:moveTo>
                  <a:pt x="10525125" y="9525"/>
                </a:moveTo>
                <a:lnTo>
                  <a:pt x="10520362" y="9525"/>
                </a:lnTo>
                <a:lnTo>
                  <a:pt x="10515600" y="4762"/>
                </a:lnTo>
                <a:lnTo>
                  <a:pt x="10525125" y="4762"/>
                </a:lnTo>
                <a:lnTo>
                  <a:pt x="10525125" y="9525"/>
                </a:lnTo>
                <a:close/>
              </a:path>
              <a:path w="10525125" h="4361180">
                <a:moveTo>
                  <a:pt x="9525" y="4356100"/>
                </a:moveTo>
                <a:lnTo>
                  <a:pt x="4762" y="4351337"/>
                </a:lnTo>
                <a:lnTo>
                  <a:pt x="9525" y="4351337"/>
                </a:lnTo>
                <a:lnTo>
                  <a:pt x="9525" y="4356100"/>
                </a:lnTo>
                <a:close/>
              </a:path>
              <a:path w="10525125" h="4361180">
                <a:moveTo>
                  <a:pt x="10515600" y="4356100"/>
                </a:moveTo>
                <a:lnTo>
                  <a:pt x="9525" y="4356100"/>
                </a:lnTo>
                <a:lnTo>
                  <a:pt x="9525" y="4351337"/>
                </a:lnTo>
                <a:lnTo>
                  <a:pt x="10515600" y="4351337"/>
                </a:lnTo>
                <a:lnTo>
                  <a:pt x="10515600" y="4356100"/>
                </a:lnTo>
                <a:close/>
              </a:path>
              <a:path w="10525125" h="4361180">
                <a:moveTo>
                  <a:pt x="10525125" y="4356100"/>
                </a:moveTo>
                <a:lnTo>
                  <a:pt x="10515600" y="4356100"/>
                </a:lnTo>
                <a:lnTo>
                  <a:pt x="10520362" y="4351337"/>
                </a:lnTo>
                <a:lnTo>
                  <a:pt x="10525125" y="4351337"/>
                </a:lnTo>
                <a:lnTo>
                  <a:pt x="10525125" y="43561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221354" y="3060064"/>
            <a:ext cx="5749290" cy="1488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600" b="1" i="1" spc="-5" dirty="0">
                <a:latin typeface="Lucida Calligraphy" panose="03010101010101010101"/>
                <a:cs typeface="Lucida Calligraphy" panose="03010101010101010101"/>
              </a:rPr>
              <a:t>Option</a:t>
            </a:r>
            <a:r>
              <a:rPr sz="9600" b="1" i="1" spc="-75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9600" b="1" i="1" spc="-5" dirty="0">
                <a:latin typeface="Lucida Calligraphy" panose="03010101010101010101"/>
                <a:cs typeface="Lucida Calligraphy" panose="03010101010101010101"/>
              </a:rPr>
              <a:t>B</a:t>
            </a:r>
            <a:endParaRPr sz="9600">
              <a:latin typeface="Lucida Calligraphy" panose="03010101010101010101"/>
              <a:cs typeface="Lucida Calligraphy" panose="03010101010101010101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61" y="761"/>
            <a:ext cx="12190730" cy="6856730"/>
          </a:xfrm>
          <a:custGeom>
            <a:avLst/>
            <a:gdLst/>
            <a:ahLst/>
            <a:cxnLst/>
            <a:rect l="l" t="t" r="r" b="b"/>
            <a:pathLst>
              <a:path w="12190730" h="6856730">
                <a:moveTo>
                  <a:pt x="0" y="0"/>
                </a:moveTo>
                <a:lnTo>
                  <a:pt x="12190476" y="0"/>
                </a:lnTo>
                <a:lnTo>
                  <a:pt x="12190476" y="6856476"/>
                </a:lnTo>
                <a:lnTo>
                  <a:pt x="0" y="6856476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Quest</a:t>
            </a:r>
            <a:r>
              <a:rPr spc="-5" dirty="0"/>
              <a:t>i</a:t>
            </a:r>
            <a:r>
              <a:rPr dirty="0"/>
              <a:t>on</a:t>
            </a:r>
          </a:p>
        </p:txBody>
      </p:sp>
      <p:sp>
        <p:nvSpPr>
          <p:cNvPr id="3" name="object 3"/>
          <p:cNvSpPr/>
          <p:nvPr/>
        </p:nvSpPr>
        <p:spPr>
          <a:xfrm>
            <a:off x="833437" y="1820862"/>
            <a:ext cx="10525125" cy="4361180"/>
          </a:xfrm>
          <a:custGeom>
            <a:avLst/>
            <a:gdLst/>
            <a:ahLst/>
            <a:cxnLst/>
            <a:rect l="l" t="t" r="r" b="b"/>
            <a:pathLst>
              <a:path w="10525125" h="4361180">
                <a:moveTo>
                  <a:pt x="10520362" y="4360862"/>
                </a:moveTo>
                <a:lnTo>
                  <a:pt x="4762" y="4360862"/>
                </a:lnTo>
                <a:lnTo>
                  <a:pt x="3289" y="4360633"/>
                </a:lnTo>
                <a:lnTo>
                  <a:pt x="1968" y="4359948"/>
                </a:lnTo>
                <a:lnTo>
                  <a:pt x="914" y="4358894"/>
                </a:lnTo>
                <a:lnTo>
                  <a:pt x="228" y="4357573"/>
                </a:lnTo>
                <a:lnTo>
                  <a:pt x="0" y="4356100"/>
                </a:lnTo>
                <a:lnTo>
                  <a:pt x="0" y="4762"/>
                </a:lnTo>
                <a:lnTo>
                  <a:pt x="4762" y="0"/>
                </a:lnTo>
                <a:lnTo>
                  <a:pt x="10520362" y="0"/>
                </a:lnTo>
                <a:lnTo>
                  <a:pt x="10525125" y="4762"/>
                </a:lnTo>
                <a:lnTo>
                  <a:pt x="9525" y="4762"/>
                </a:lnTo>
                <a:lnTo>
                  <a:pt x="4762" y="9525"/>
                </a:lnTo>
                <a:lnTo>
                  <a:pt x="9525" y="9525"/>
                </a:lnTo>
                <a:lnTo>
                  <a:pt x="9525" y="4351337"/>
                </a:lnTo>
                <a:lnTo>
                  <a:pt x="4762" y="4351337"/>
                </a:lnTo>
                <a:lnTo>
                  <a:pt x="9525" y="4356100"/>
                </a:lnTo>
                <a:lnTo>
                  <a:pt x="10525125" y="4356100"/>
                </a:lnTo>
                <a:lnTo>
                  <a:pt x="10524896" y="4357573"/>
                </a:lnTo>
                <a:lnTo>
                  <a:pt x="10524210" y="4358894"/>
                </a:lnTo>
                <a:lnTo>
                  <a:pt x="10523156" y="4359948"/>
                </a:lnTo>
                <a:lnTo>
                  <a:pt x="10521835" y="4360633"/>
                </a:lnTo>
                <a:lnTo>
                  <a:pt x="10520362" y="4360862"/>
                </a:lnTo>
                <a:close/>
              </a:path>
              <a:path w="10525125" h="4361180">
                <a:moveTo>
                  <a:pt x="9525" y="9525"/>
                </a:moveTo>
                <a:lnTo>
                  <a:pt x="4762" y="9525"/>
                </a:lnTo>
                <a:lnTo>
                  <a:pt x="9525" y="4762"/>
                </a:lnTo>
                <a:lnTo>
                  <a:pt x="9525" y="9525"/>
                </a:lnTo>
                <a:close/>
              </a:path>
              <a:path w="10525125" h="4361180">
                <a:moveTo>
                  <a:pt x="10515600" y="9525"/>
                </a:moveTo>
                <a:lnTo>
                  <a:pt x="9525" y="9525"/>
                </a:lnTo>
                <a:lnTo>
                  <a:pt x="9525" y="4762"/>
                </a:lnTo>
                <a:lnTo>
                  <a:pt x="10515600" y="4762"/>
                </a:lnTo>
                <a:lnTo>
                  <a:pt x="10515600" y="9525"/>
                </a:lnTo>
                <a:close/>
              </a:path>
              <a:path w="10525125" h="4361180">
                <a:moveTo>
                  <a:pt x="10515600" y="4356100"/>
                </a:moveTo>
                <a:lnTo>
                  <a:pt x="10515600" y="4762"/>
                </a:lnTo>
                <a:lnTo>
                  <a:pt x="10520362" y="9525"/>
                </a:lnTo>
                <a:lnTo>
                  <a:pt x="10525125" y="9525"/>
                </a:lnTo>
                <a:lnTo>
                  <a:pt x="10525125" y="4351337"/>
                </a:lnTo>
                <a:lnTo>
                  <a:pt x="10520362" y="4351337"/>
                </a:lnTo>
                <a:lnTo>
                  <a:pt x="10515600" y="4356100"/>
                </a:lnTo>
                <a:close/>
              </a:path>
              <a:path w="10525125" h="4361180">
                <a:moveTo>
                  <a:pt x="10525125" y="9525"/>
                </a:moveTo>
                <a:lnTo>
                  <a:pt x="10520362" y="9525"/>
                </a:lnTo>
                <a:lnTo>
                  <a:pt x="10515600" y="4762"/>
                </a:lnTo>
                <a:lnTo>
                  <a:pt x="10525125" y="4762"/>
                </a:lnTo>
                <a:lnTo>
                  <a:pt x="10525125" y="9525"/>
                </a:lnTo>
                <a:close/>
              </a:path>
              <a:path w="10525125" h="4361180">
                <a:moveTo>
                  <a:pt x="9525" y="4356100"/>
                </a:moveTo>
                <a:lnTo>
                  <a:pt x="4762" y="4351337"/>
                </a:lnTo>
                <a:lnTo>
                  <a:pt x="9525" y="4351337"/>
                </a:lnTo>
                <a:lnTo>
                  <a:pt x="9525" y="4356100"/>
                </a:lnTo>
                <a:close/>
              </a:path>
              <a:path w="10525125" h="4361180">
                <a:moveTo>
                  <a:pt x="10515600" y="4356100"/>
                </a:moveTo>
                <a:lnTo>
                  <a:pt x="9525" y="4356100"/>
                </a:lnTo>
                <a:lnTo>
                  <a:pt x="9525" y="4351337"/>
                </a:lnTo>
                <a:lnTo>
                  <a:pt x="10515600" y="4351337"/>
                </a:lnTo>
                <a:lnTo>
                  <a:pt x="10515600" y="4356100"/>
                </a:lnTo>
                <a:close/>
              </a:path>
              <a:path w="10525125" h="4361180">
                <a:moveTo>
                  <a:pt x="10525125" y="4356100"/>
                </a:moveTo>
                <a:lnTo>
                  <a:pt x="10515600" y="4356100"/>
                </a:lnTo>
                <a:lnTo>
                  <a:pt x="10520362" y="4351337"/>
                </a:lnTo>
                <a:lnTo>
                  <a:pt x="10525125" y="4351337"/>
                </a:lnTo>
                <a:lnTo>
                  <a:pt x="10525125" y="43561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916939" y="2299969"/>
            <a:ext cx="9142095" cy="35147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i="1" spc="-5" dirty="0">
                <a:latin typeface="Lucida Calligraphy" panose="03010101010101010101"/>
                <a:cs typeface="Lucida Calligraphy" panose="03010101010101010101"/>
              </a:rPr>
              <a:t>For</a:t>
            </a:r>
            <a:r>
              <a:rPr sz="2800" b="1" i="1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800" b="1" i="1" spc="-5" dirty="0">
                <a:latin typeface="Lucida Calligraphy" panose="03010101010101010101"/>
                <a:cs typeface="Lucida Calligraphy" panose="03010101010101010101"/>
              </a:rPr>
              <a:t>each</a:t>
            </a:r>
            <a:r>
              <a:rPr sz="2800" b="1" i="1" spc="5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800" b="1" i="1" dirty="0">
                <a:latin typeface="Lucida Calligraphy" panose="03010101010101010101"/>
                <a:cs typeface="Lucida Calligraphy" panose="03010101010101010101"/>
              </a:rPr>
              <a:t>sentence,</a:t>
            </a:r>
            <a:r>
              <a:rPr sz="2800" b="1" i="1" spc="5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800" b="1" i="1" dirty="0">
                <a:latin typeface="Lucida Calligraphy" panose="03010101010101010101"/>
                <a:cs typeface="Lucida Calligraphy" panose="03010101010101010101"/>
              </a:rPr>
              <a:t>identify</a:t>
            </a:r>
            <a:r>
              <a:rPr sz="2800" b="1" i="1" spc="5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800" b="1" i="1" spc="-5" dirty="0">
                <a:latin typeface="Lucida Calligraphy" panose="03010101010101010101"/>
                <a:cs typeface="Lucida Calligraphy" panose="03010101010101010101"/>
              </a:rPr>
              <a:t>the</a:t>
            </a:r>
            <a:r>
              <a:rPr sz="2800" b="1" i="1" dirty="0">
                <a:latin typeface="Lucida Calligraphy" panose="03010101010101010101"/>
                <a:cs typeface="Lucida Calligraphy" panose="03010101010101010101"/>
              </a:rPr>
              <a:t> clause</a:t>
            </a:r>
            <a:r>
              <a:rPr sz="2800" b="1" i="1" spc="5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800" b="1" i="1" spc="-5" dirty="0">
                <a:latin typeface="Lucida Calligraphy" panose="03010101010101010101"/>
                <a:cs typeface="Lucida Calligraphy" panose="03010101010101010101"/>
              </a:rPr>
              <a:t>or</a:t>
            </a:r>
            <a:r>
              <a:rPr sz="2800" b="1" i="1" spc="5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800" b="1" i="1" dirty="0">
                <a:latin typeface="Lucida Calligraphy" panose="03010101010101010101"/>
                <a:cs typeface="Lucida Calligraphy" panose="03010101010101010101"/>
              </a:rPr>
              <a:t>phrase.</a:t>
            </a:r>
            <a:endParaRPr sz="2800">
              <a:latin typeface="Lucida Calligraphy" panose="03010101010101010101"/>
              <a:cs typeface="Lucida Calligraphy" panose="03010101010101010101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3400">
              <a:latin typeface="Lucida Calligraphy" panose="03010101010101010101"/>
              <a:cs typeface="Lucida Calligraphy" panose="03010101010101010101"/>
            </a:endParaRPr>
          </a:p>
          <a:p>
            <a:pPr marL="12700">
              <a:lnSpc>
                <a:spcPct val="100000"/>
              </a:lnSpc>
            </a:pPr>
            <a:r>
              <a:rPr sz="2800" b="1" i="1" spc="-5" dirty="0">
                <a:latin typeface="Lucida Calligraphy" panose="03010101010101010101"/>
                <a:cs typeface="Lucida Calligraphy" panose="03010101010101010101"/>
              </a:rPr>
              <a:t>I</a:t>
            </a:r>
            <a:r>
              <a:rPr sz="2800" b="1" i="1" spc="5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800" b="1" i="1" spc="-5" dirty="0">
                <a:latin typeface="Lucida Calligraphy" panose="03010101010101010101"/>
                <a:cs typeface="Lucida Calligraphy" panose="03010101010101010101"/>
              </a:rPr>
              <a:t>doubt</a:t>
            </a:r>
            <a:r>
              <a:rPr sz="2800" b="1" i="1" spc="5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800" b="1" i="1" spc="-5" dirty="0">
                <a:latin typeface="Lucida Calligraphy" panose="03010101010101010101"/>
                <a:cs typeface="Lucida Calligraphy" panose="03010101010101010101"/>
              </a:rPr>
              <a:t>his</a:t>
            </a:r>
            <a:r>
              <a:rPr sz="2800" b="1" i="1" spc="10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800" b="1" i="1" dirty="0">
                <a:latin typeface="Lucida Calligraphy" panose="03010101010101010101"/>
                <a:cs typeface="Lucida Calligraphy" panose="03010101010101010101"/>
              </a:rPr>
              <a:t>success</a:t>
            </a:r>
            <a:r>
              <a:rPr sz="2800" b="1" i="1" spc="5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800" b="1" i="1" spc="-5" dirty="0">
                <a:latin typeface="Lucida Calligraphy" panose="03010101010101010101"/>
                <a:cs typeface="Lucida Calligraphy" panose="03010101010101010101"/>
              </a:rPr>
              <a:t>in</a:t>
            </a:r>
            <a:r>
              <a:rPr sz="2800" b="1" i="1" spc="5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800" b="1" i="1" dirty="0">
                <a:latin typeface="Lucida Calligraphy" panose="03010101010101010101"/>
                <a:cs typeface="Lucida Calligraphy" panose="03010101010101010101"/>
              </a:rPr>
              <a:t>examination.</a:t>
            </a:r>
            <a:r>
              <a:rPr sz="2800" b="1" i="1" spc="10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800" b="1" i="1" spc="-5" dirty="0">
                <a:latin typeface="Lucida Calligraphy" panose="03010101010101010101"/>
                <a:cs typeface="Lucida Calligraphy" panose="03010101010101010101"/>
              </a:rPr>
              <a:t>The</a:t>
            </a:r>
            <a:r>
              <a:rPr sz="2800" b="1" i="1" spc="5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800" b="1" i="1" dirty="0">
                <a:latin typeface="Lucida Calligraphy" panose="03010101010101010101"/>
                <a:cs typeface="Lucida Calligraphy" panose="03010101010101010101"/>
              </a:rPr>
              <a:t>clause</a:t>
            </a:r>
            <a:r>
              <a:rPr sz="2800" b="1" i="1" spc="10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800" b="1" i="1" spc="-5" dirty="0">
                <a:latin typeface="Lucida Calligraphy" panose="03010101010101010101"/>
                <a:cs typeface="Lucida Calligraphy" panose="03010101010101010101"/>
              </a:rPr>
              <a:t>is</a:t>
            </a:r>
            <a:endParaRPr sz="2800">
              <a:latin typeface="Lucida Calligraphy" panose="03010101010101010101"/>
              <a:cs typeface="Lucida Calligraphy" panose="03010101010101010101"/>
            </a:endParaRPr>
          </a:p>
          <a:p>
            <a:pPr marL="495300" indent="-482600">
              <a:lnSpc>
                <a:spcPct val="100000"/>
              </a:lnSpc>
              <a:spcBef>
                <a:spcPts val="660"/>
              </a:spcBef>
              <a:buAutoNum type="alphaLcParenR"/>
              <a:tabLst>
                <a:tab pos="495300" algn="l"/>
              </a:tabLst>
            </a:pPr>
            <a:r>
              <a:rPr sz="2800" b="1" i="1" spc="-5" dirty="0">
                <a:latin typeface="Lucida Calligraphy" panose="03010101010101010101"/>
                <a:cs typeface="Lucida Calligraphy" panose="03010101010101010101"/>
              </a:rPr>
              <a:t>I</a:t>
            </a:r>
            <a:r>
              <a:rPr sz="2800" b="1" i="1" spc="-30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800" b="1" i="1" spc="-5" dirty="0">
                <a:latin typeface="Lucida Calligraphy" panose="03010101010101010101"/>
                <a:cs typeface="Lucida Calligraphy" panose="03010101010101010101"/>
              </a:rPr>
              <a:t>doubt</a:t>
            </a:r>
            <a:endParaRPr sz="2800">
              <a:latin typeface="Lucida Calligraphy" panose="03010101010101010101"/>
              <a:cs typeface="Lucida Calligraphy" panose="03010101010101010101"/>
            </a:endParaRPr>
          </a:p>
          <a:p>
            <a:pPr marL="476250" indent="-463550">
              <a:lnSpc>
                <a:spcPct val="100000"/>
              </a:lnSpc>
              <a:spcBef>
                <a:spcPts val="660"/>
              </a:spcBef>
              <a:buAutoNum type="alphaLcParenR"/>
              <a:tabLst>
                <a:tab pos="476250" algn="l"/>
              </a:tabLst>
            </a:pPr>
            <a:r>
              <a:rPr sz="2800" b="1" i="1" spc="-5" dirty="0">
                <a:latin typeface="Lucida Calligraphy" panose="03010101010101010101"/>
                <a:cs typeface="Lucida Calligraphy" panose="03010101010101010101"/>
              </a:rPr>
              <a:t>His</a:t>
            </a:r>
            <a:r>
              <a:rPr sz="2800" b="1" i="1" spc="-10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800" b="1" i="1" dirty="0">
                <a:latin typeface="Lucida Calligraphy" panose="03010101010101010101"/>
                <a:cs typeface="Lucida Calligraphy" panose="03010101010101010101"/>
              </a:rPr>
              <a:t>success</a:t>
            </a:r>
            <a:r>
              <a:rPr sz="2800" b="1" i="1" spc="-10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800" b="1" i="1" spc="-5" dirty="0">
                <a:latin typeface="Lucida Calligraphy" panose="03010101010101010101"/>
                <a:cs typeface="Lucida Calligraphy" panose="03010101010101010101"/>
              </a:rPr>
              <a:t>in</a:t>
            </a:r>
            <a:r>
              <a:rPr sz="2800" b="1" i="1" spc="-10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800" b="1" i="1" dirty="0">
                <a:latin typeface="Lucida Calligraphy" panose="03010101010101010101"/>
                <a:cs typeface="Lucida Calligraphy" panose="03010101010101010101"/>
              </a:rPr>
              <a:t>examination</a:t>
            </a:r>
            <a:endParaRPr sz="2800">
              <a:latin typeface="Lucida Calligraphy" panose="03010101010101010101"/>
              <a:cs typeface="Lucida Calligraphy" panose="03010101010101010101"/>
            </a:endParaRPr>
          </a:p>
          <a:p>
            <a:pPr marL="452120" indent="-439420">
              <a:lnSpc>
                <a:spcPct val="100000"/>
              </a:lnSpc>
              <a:spcBef>
                <a:spcPts val="660"/>
              </a:spcBef>
              <a:buAutoNum type="alphaLcParenR"/>
              <a:tabLst>
                <a:tab pos="452120" algn="l"/>
              </a:tabLst>
            </a:pPr>
            <a:r>
              <a:rPr sz="2800" b="1" i="1" spc="-5" dirty="0">
                <a:latin typeface="Lucida Calligraphy" panose="03010101010101010101"/>
                <a:cs typeface="Lucida Calligraphy" panose="03010101010101010101"/>
              </a:rPr>
              <a:t>Doubt</a:t>
            </a:r>
            <a:endParaRPr sz="2800">
              <a:latin typeface="Lucida Calligraphy" panose="03010101010101010101"/>
              <a:cs typeface="Lucida Calligraphy" panose="03010101010101010101"/>
            </a:endParaRPr>
          </a:p>
          <a:p>
            <a:pPr marL="495300" indent="-482600">
              <a:lnSpc>
                <a:spcPct val="100000"/>
              </a:lnSpc>
              <a:spcBef>
                <a:spcPts val="660"/>
              </a:spcBef>
              <a:buAutoNum type="alphaLcParenR"/>
              <a:tabLst>
                <a:tab pos="495300" algn="l"/>
              </a:tabLst>
            </a:pPr>
            <a:r>
              <a:rPr sz="2800" b="1" i="1" spc="-5" dirty="0">
                <a:latin typeface="Lucida Calligraphy" panose="03010101010101010101"/>
                <a:cs typeface="Lucida Calligraphy" panose="03010101010101010101"/>
              </a:rPr>
              <a:t>His</a:t>
            </a:r>
            <a:r>
              <a:rPr sz="2800" b="1" i="1" spc="-35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800" b="1" i="1" dirty="0">
                <a:latin typeface="Lucida Calligraphy" panose="03010101010101010101"/>
                <a:cs typeface="Lucida Calligraphy" panose="03010101010101010101"/>
              </a:rPr>
              <a:t>success</a:t>
            </a:r>
            <a:endParaRPr sz="2800">
              <a:latin typeface="Lucida Calligraphy" panose="03010101010101010101"/>
              <a:cs typeface="Lucida Calligraphy" panose="03010101010101010101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61" y="761"/>
            <a:ext cx="12190730" cy="6856730"/>
          </a:xfrm>
          <a:custGeom>
            <a:avLst/>
            <a:gdLst/>
            <a:ahLst/>
            <a:cxnLst/>
            <a:rect l="l" t="t" r="r" b="b"/>
            <a:pathLst>
              <a:path w="12190730" h="6856730">
                <a:moveTo>
                  <a:pt x="0" y="0"/>
                </a:moveTo>
                <a:lnTo>
                  <a:pt x="12190476" y="0"/>
                </a:lnTo>
                <a:lnTo>
                  <a:pt x="12190476" y="6856476"/>
                </a:lnTo>
                <a:lnTo>
                  <a:pt x="0" y="6856476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Ans</a:t>
            </a:r>
            <a:r>
              <a:rPr spc="-5" dirty="0"/>
              <a:t>w</a:t>
            </a:r>
            <a:r>
              <a:rPr dirty="0"/>
              <a:t>er</a:t>
            </a:r>
          </a:p>
        </p:txBody>
      </p:sp>
      <p:sp>
        <p:nvSpPr>
          <p:cNvPr id="3" name="object 3"/>
          <p:cNvSpPr/>
          <p:nvPr/>
        </p:nvSpPr>
        <p:spPr>
          <a:xfrm>
            <a:off x="833437" y="1820862"/>
            <a:ext cx="10525125" cy="4361180"/>
          </a:xfrm>
          <a:custGeom>
            <a:avLst/>
            <a:gdLst/>
            <a:ahLst/>
            <a:cxnLst/>
            <a:rect l="l" t="t" r="r" b="b"/>
            <a:pathLst>
              <a:path w="10525125" h="4361180">
                <a:moveTo>
                  <a:pt x="10520362" y="4360862"/>
                </a:moveTo>
                <a:lnTo>
                  <a:pt x="4762" y="4360862"/>
                </a:lnTo>
                <a:lnTo>
                  <a:pt x="3289" y="4360633"/>
                </a:lnTo>
                <a:lnTo>
                  <a:pt x="1968" y="4359948"/>
                </a:lnTo>
                <a:lnTo>
                  <a:pt x="914" y="4358894"/>
                </a:lnTo>
                <a:lnTo>
                  <a:pt x="228" y="4357573"/>
                </a:lnTo>
                <a:lnTo>
                  <a:pt x="0" y="4356100"/>
                </a:lnTo>
                <a:lnTo>
                  <a:pt x="0" y="4762"/>
                </a:lnTo>
                <a:lnTo>
                  <a:pt x="4762" y="0"/>
                </a:lnTo>
                <a:lnTo>
                  <a:pt x="10520362" y="0"/>
                </a:lnTo>
                <a:lnTo>
                  <a:pt x="10525125" y="4762"/>
                </a:lnTo>
                <a:lnTo>
                  <a:pt x="9525" y="4762"/>
                </a:lnTo>
                <a:lnTo>
                  <a:pt x="4762" y="9525"/>
                </a:lnTo>
                <a:lnTo>
                  <a:pt x="9525" y="9525"/>
                </a:lnTo>
                <a:lnTo>
                  <a:pt x="9525" y="4351337"/>
                </a:lnTo>
                <a:lnTo>
                  <a:pt x="4762" y="4351337"/>
                </a:lnTo>
                <a:lnTo>
                  <a:pt x="9525" y="4356100"/>
                </a:lnTo>
                <a:lnTo>
                  <a:pt x="10525125" y="4356100"/>
                </a:lnTo>
                <a:lnTo>
                  <a:pt x="10524896" y="4357573"/>
                </a:lnTo>
                <a:lnTo>
                  <a:pt x="10524210" y="4358894"/>
                </a:lnTo>
                <a:lnTo>
                  <a:pt x="10523156" y="4359948"/>
                </a:lnTo>
                <a:lnTo>
                  <a:pt x="10521835" y="4360633"/>
                </a:lnTo>
                <a:lnTo>
                  <a:pt x="10520362" y="4360862"/>
                </a:lnTo>
                <a:close/>
              </a:path>
              <a:path w="10525125" h="4361180">
                <a:moveTo>
                  <a:pt x="9525" y="9525"/>
                </a:moveTo>
                <a:lnTo>
                  <a:pt x="4762" y="9525"/>
                </a:lnTo>
                <a:lnTo>
                  <a:pt x="9525" y="4762"/>
                </a:lnTo>
                <a:lnTo>
                  <a:pt x="9525" y="9525"/>
                </a:lnTo>
                <a:close/>
              </a:path>
              <a:path w="10525125" h="4361180">
                <a:moveTo>
                  <a:pt x="10515600" y="9525"/>
                </a:moveTo>
                <a:lnTo>
                  <a:pt x="9525" y="9525"/>
                </a:lnTo>
                <a:lnTo>
                  <a:pt x="9525" y="4762"/>
                </a:lnTo>
                <a:lnTo>
                  <a:pt x="10515600" y="4762"/>
                </a:lnTo>
                <a:lnTo>
                  <a:pt x="10515600" y="9525"/>
                </a:lnTo>
                <a:close/>
              </a:path>
              <a:path w="10525125" h="4361180">
                <a:moveTo>
                  <a:pt x="10515600" y="4356100"/>
                </a:moveTo>
                <a:lnTo>
                  <a:pt x="10515600" y="4762"/>
                </a:lnTo>
                <a:lnTo>
                  <a:pt x="10520362" y="9525"/>
                </a:lnTo>
                <a:lnTo>
                  <a:pt x="10525125" y="9525"/>
                </a:lnTo>
                <a:lnTo>
                  <a:pt x="10525125" y="4351337"/>
                </a:lnTo>
                <a:lnTo>
                  <a:pt x="10520362" y="4351337"/>
                </a:lnTo>
                <a:lnTo>
                  <a:pt x="10515600" y="4356100"/>
                </a:lnTo>
                <a:close/>
              </a:path>
              <a:path w="10525125" h="4361180">
                <a:moveTo>
                  <a:pt x="10525125" y="9525"/>
                </a:moveTo>
                <a:lnTo>
                  <a:pt x="10520362" y="9525"/>
                </a:lnTo>
                <a:lnTo>
                  <a:pt x="10515600" y="4762"/>
                </a:lnTo>
                <a:lnTo>
                  <a:pt x="10525125" y="4762"/>
                </a:lnTo>
                <a:lnTo>
                  <a:pt x="10525125" y="9525"/>
                </a:lnTo>
                <a:close/>
              </a:path>
              <a:path w="10525125" h="4361180">
                <a:moveTo>
                  <a:pt x="9525" y="4356100"/>
                </a:moveTo>
                <a:lnTo>
                  <a:pt x="4762" y="4351337"/>
                </a:lnTo>
                <a:lnTo>
                  <a:pt x="9525" y="4351337"/>
                </a:lnTo>
                <a:lnTo>
                  <a:pt x="9525" y="4356100"/>
                </a:lnTo>
                <a:close/>
              </a:path>
              <a:path w="10525125" h="4361180">
                <a:moveTo>
                  <a:pt x="10515600" y="4356100"/>
                </a:moveTo>
                <a:lnTo>
                  <a:pt x="9525" y="4356100"/>
                </a:lnTo>
                <a:lnTo>
                  <a:pt x="9525" y="4351337"/>
                </a:lnTo>
                <a:lnTo>
                  <a:pt x="10515600" y="4351337"/>
                </a:lnTo>
                <a:lnTo>
                  <a:pt x="10515600" y="4356100"/>
                </a:lnTo>
                <a:close/>
              </a:path>
              <a:path w="10525125" h="4361180">
                <a:moveTo>
                  <a:pt x="10525125" y="4356100"/>
                </a:moveTo>
                <a:lnTo>
                  <a:pt x="10515600" y="4356100"/>
                </a:lnTo>
                <a:lnTo>
                  <a:pt x="10520362" y="4351337"/>
                </a:lnTo>
                <a:lnTo>
                  <a:pt x="10525125" y="4351337"/>
                </a:lnTo>
                <a:lnTo>
                  <a:pt x="10525125" y="43561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105785" y="3060064"/>
            <a:ext cx="5979795" cy="1488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600" b="1" i="1" spc="-5" dirty="0">
                <a:latin typeface="Lucida Calligraphy" panose="03010101010101010101"/>
                <a:cs typeface="Lucida Calligraphy" panose="03010101010101010101"/>
              </a:rPr>
              <a:t>Option</a:t>
            </a:r>
            <a:r>
              <a:rPr sz="9600" b="1" i="1" spc="-75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9600" b="1" i="1" spc="-5" dirty="0">
                <a:latin typeface="Lucida Calligraphy" panose="03010101010101010101"/>
                <a:cs typeface="Lucida Calligraphy" panose="03010101010101010101"/>
              </a:rPr>
              <a:t>A</a:t>
            </a:r>
            <a:endParaRPr sz="9600">
              <a:latin typeface="Lucida Calligraphy" panose="03010101010101010101"/>
              <a:cs typeface="Lucida Calligraphy" panose="03010101010101010101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61" y="761"/>
            <a:ext cx="12190730" cy="6856730"/>
          </a:xfrm>
          <a:custGeom>
            <a:avLst/>
            <a:gdLst/>
            <a:ahLst/>
            <a:cxnLst/>
            <a:rect l="l" t="t" r="r" b="b"/>
            <a:pathLst>
              <a:path w="12190730" h="6856730">
                <a:moveTo>
                  <a:pt x="0" y="0"/>
                </a:moveTo>
                <a:lnTo>
                  <a:pt x="12190476" y="0"/>
                </a:lnTo>
                <a:lnTo>
                  <a:pt x="12190476" y="6856476"/>
                </a:lnTo>
                <a:lnTo>
                  <a:pt x="0" y="6856476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Quest</a:t>
            </a:r>
            <a:r>
              <a:rPr spc="-5" dirty="0"/>
              <a:t>i</a:t>
            </a:r>
            <a:r>
              <a:rPr dirty="0"/>
              <a:t>on</a:t>
            </a:r>
          </a:p>
        </p:txBody>
      </p:sp>
      <p:sp>
        <p:nvSpPr>
          <p:cNvPr id="3" name="object 3"/>
          <p:cNvSpPr/>
          <p:nvPr/>
        </p:nvSpPr>
        <p:spPr>
          <a:xfrm>
            <a:off x="833437" y="1686242"/>
            <a:ext cx="10525125" cy="4361180"/>
          </a:xfrm>
          <a:custGeom>
            <a:avLst/>
            <a:gdLst/>
            <a:ahLst/>
            <a:cxnLst/>
            <a:rect l="l" t="t" r="r" b="b"/>
            <a:pathLst>
              <a:path w="10525125" h="4361180">
                <a:moveTo>
                  <a:pt x="10520362" y="4360862"/>
                </a:moveTo>
                <a:lnTo>
                  <a:pt x="4762" y="4360862"/>
                </a:lnTo>
                <a:lnTo>
                  <a:pt x="3289" y="4360633"/>
                </a:lnTo>
                <a:lnTo>
                  <a:pt x="1968" y="4359948"/>
                </a:lnTo>
                <a:lnTo>
                  <a:pt x="914" y="4358894"/>
                </a:lnTo>
                <a:lnTo>
                  <a:pt x="228" y="4357573"/>
                </a:lnTo>
                <a:lnTo>
                  <a:pt x="0" y="4356100"/>
                </a:lnTo>
                <a:lnTo>
                  <a:pt x="0" y="4762"/>
                </a:lnTo>
                <a:lnTo>
                  <a:pt x="4762" y="0"/>
                </a:lnTo>
                <a:lnTo>
                  <a:pt x="10520362" y="0"/>
                </a:lnTo>
                <a:lnTo>
                  <a:pt x="10525125" y="4762"/>
                </a:lnTo>
                <a:lnTo>
                  <a:pt x="9525" y="4762"/>
                </a:lnTo>
                <a:lnTo>
                  <a:pt x="4762" y="9525"/>
                </a:lnTo>
                <a:lnTo>
                  <a:pt x="9525" y="9525"/>
                </a:lnTo>
                <a:lnTo>
                  <a:pt x="9525" y="4351337"/>
                </a:lnTo>
                <a:lnTo>
                  <a:pt x="4762" y="4351337"/>
                </a:lnTo>
                <a:lnTo>
                  <a:pt x="9525" y="4356100"/>
                </a:lnTo>
                <a:lnTo>
                  <a:pt x="10525125" y="4356100"/>
                </a:lnTo>
                <a:lnTo>
                  <a:pt x="10524896" y="4357573"/>
                </a:lnTo>
                <a:lnTo>
                  <a:pt x="10524210" y="4358894"/>
                </a:lnTo>
                <a:lnTo>
                  <a:pt x="10523156" y="4359948"/>
                </a:lnTo>
                <a:lnTo>
                  <a:pt x="10521835" y="4360633"/>
                </a:lnTo>
                <a:lnTo>
                  <a:pt x="10520362" y="4360862"/>
                </a:lnTo>
                <a:close/>
              </a:path>
              <a:path w="10525125" h="4361180">
                <a:moveTo>
                  <a:pt x="9525" y="9525"/>
                </a:moveTo>
                <a:lnTo>
                  <a:pt x="4762" y="9525"/>
                </a:lnTo>
                <a:lnTo>
                  <a:pt x="9525" y="4762"/>
                </a:lnTo>
                <a:lnTo>
                  <a:pt x="9525" y="9525"/>
                </a:lnTo>
                <a:close/>
              </a:path>
              <a:path w="10525125" h="4361180">
                <a:moveTo>
                  <a:pt x="10515600" y="9525"/>
                </a:moveTo>
                <a:lnTo>
                  <a:pt x="9525" y="9525"/>
                </a:lnTo>
                <a:lnTo>
                  <a:pt x="9525" y="4762"/>
                </a:lnTo>
                <a:lnTo>
                  <a:pt x="10515600" y="4762"/>
                </a:lnTo>
                <a:lnTo>
                  <a:pt x="10515600" y="9525"/>
                </a:lnTo>
                <a:close/>
              </a:path>
              <a:path w="10525125" h="4361180">
                <a:moveTo>
                  <a:pt x="10515600" y="4356100"/>
                </a:moveTo>
                <a:lnTo>
                  <a:pt x="10515600" y="4762"/>
                </a:lnTo>
                <a:lnTo>
                  <a:pt x="10520362" y="9525"/>
                </a:lnTo>
                <a:lnTo>
                  <a:pt x="10525125" y="9525"/>
                </a:lnTo>
                <a:lnTo>
                  <a:pt x="10525125" y="4351337"/>
                </a:lnTo>
                <a:lnTo>
                  <a:pt x="10520362" y="4351337"/>
                </a:lnTo>
                <a:lnTo>
                  <a:pt x="10515600" y="4356100"/>
                </a:lnTo>
                <a:close/>
              </a:path>
              <a:path w="10525125" h="4361180">
                <a:moveTo>
                  <a:pt x="10525125" y="9525"/>
                </a:moveTo>
                <a:lnTo>
                  <a:pt x="10520362" y="9525"/>
                </a:lnTo>
                <a:lnTo>
                  <a:pt x="10515600" y="4762"/>
                </a:lnTo>
                <a:lnTo>
                  <a:pt x="10525125" y="4762"/>
                </a:lnTo>
                <a:lnTo>
                  <a:pt x="10525125" y="9525"/>
                </a:lnTo>
                <a:close/>
              </a:path>
              <a:path w="10525125" h="4361180">
                <a:moveTo>
                  <a:pt x="9525" y="4356100"/>
                </a:moveTo>
                <a:lnTo>
                  <a:pt x="4762" y="4351337"/>
                </a:lnTo>
                <a:lnTo>
                  <a:pt x="9525" y="4351337"/>
                </a:lnTo>
                <a:lnTo>
                  <a:pt x="9525" y="4356100"/>
                </a:lnTo>
                <a:close/>
              </a:path>
              <a:path w="10525125" h="4361180">
                <a:moveTo>
                  <a:pt x="10515600" y="4356100"/>
                </a:moveTo>
                <a:lnTo>
                  <a:pt x="9525" y="4356100"/>
                </a:lnTo>
                <a:lnTo>
                  <a:pt x="9525" y="4351337"/>
                </a:lnTo>
                <a:lnTo>
                  <a:pt x="10515600" y="4351337"/>
                </a:lnTo>
                <a:lnTo>
                  <a:pt x="10515600" y="4356100"/>
                </a:lnTo>
                <a:close/>
              </a:path>
              <a:path w="10525125" h="4361180">
                <a:moveTo>
                  <a:pt x="10525125" y="4356100"/>
                </a:moveTo>
                <a:lnTo>
                  <a:pt x="10515600" y="4356100"/>
                </a:lnTo>
                <a:lnTo>
                  <a:pt x="10520362" y="4351337"/>
                </a:lnTo>
                <a:lnTo>
                  <a:pt x="10525125" y="4351337"/>
                </a:lnTo>
                <a:lnTo>
                  <a:pt x="10525125" y="43561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916939" y="2009139"/>
            <a:ext cx="9177020" cy="38550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i="1" spc="-5" dirty="0">
                <a:latin typeface="Lucida Calligraphy" panose="03010101010101010101"/>
                <a:cs typeface="Lucida Calligraphy" panose="03010101010101010101"/>
              </a:rPr>
              <a:t>For</a:t>
            </a:r>
            <a:r>
              <a:rPr sz="2800" b="1" i="1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800" b="1" i="1" spc="-5" dirty="0">
                <a:latin typeface="Lucida Calligraphy" panose="03010101010101010101"/>
                <a:cs typeface="Lucida Calligraphy" panose="03010101010101010101"/>
              </a:rPr>
              <a:t>each</a:t>
            </a:r>
            <a:r>
              <a:rPr sz="2800" b="1" i="1" spc="5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800" b="1" i="1" dirty="0">
                <a:latin typeface="Lucida Calligraphy" panose="03010101010101010101"/>
                <a:cs typeface="Lucida Calligraphy" panose="03010101010101010101"/>
              </a:rPr>
              <a:t>sentence,</a:t>
            </a:r>
            <a:r>
              <a:rPr sz="2800" b="1" i="1" spc="5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800" b="1" i="1" dirty="0">
                <a:latin typeface="Lucida Calligraphy" panose="03010101010101010101"/>
                <a:cs typeface="Lucida Calligraphy" panose="03010101010101010101"/>
              </a:rPr>
              <a:t>identify</a:t>
            </a:r>
            <a:r>
              <a:rPr sz="2800" b="1" i="1" spc="5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800" b="1" i="1" spc="-5" dirty="0">
                <a:latin typeface="Lucida Calligraphy" panose="03010101010101010101"/>
                <a:cs typeface="Lucida Calligraphy" panose="03010101010101010101"/>
              </a:rPr>
              <a:t>the</a:t>
            </a:r>
            <a:r>
              <a:rPr sz="2800" b="1" i="1" spc="5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800" b="1" i="1" dirty="0">
                <a:latin typeface="Lucida Calligraphy" panose="03010101010101010101"/>
                <a:cs typeface="Lucida Calligraphy" panose="03010101010101010101"/>
              </a:rPr>
              <a:t>clause</a:t>
            </a:r>
            <a:r>
              <a:rPr sz="2800" b="1" i="1" spc="5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800" b="1" i="1" spc="-5" dirty="0">
                <a:latin typeface="Lucida Calligraphy" panose="03010101010101010101"/>
                <a:cs typeface="Lucida Calligraphy" panose="03010101010101010101"/>
              </a:rPr>
              <a:t>or</a:t>
            </a:r>
            <a:r>
              <a:rPr sz="2800" b="1" i="1" dirty="0">
                <a:latin typeface="Lucida Calligraphy" panose="03010101010101010101"/>
                <a:cs typeface="Lucida Calligraphy" panose="03010101010101010101"/>
              </a:rPr>
              <a:t> phrase.</a:t>
            </a:r>
            <a:endParaRPr sz="2800">
              <a:latin typeface="Lucida Calligraphy" panose="03010101010101010101"/>
              <a:cs typeface="Lucida Calligraphy" panose="03010101010101010101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2500">
              <a:latin typeface="Lucida Calligraphy" panose="03010101010101010101"/>
              <a:cs typeface="Lucida Calligraphy" panose="03010101010101010101"/>
            </a:endParaRPr>
          </a:p>
          <a:p>
            <a:pPr marL="12700" marR="5080">
              <a:lnSpc>
                <a:spcPts val="3350"/>
              </a:lnSpc>
            </a:pPr>
            <a:r>
              <a:rPr sz="2800" b="1" i="1" dirty="0">
                <a:latin typeface="Lucida Calligraphy" panose="03010101010101010101"/>
                <a:cs typeface="Lucida Calligraphy" panose="03010101010101010101"/>
              </a:rPr>
              <a:t>Mr.</a:t>
            </a:r>
            <a:r>
              <a:rPr sz="2800" b="1" i="1" spc="5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800" b="1" i="1" dirty="0">
                <a:latin typeface="Lucida Calligraphy" panose="03010101010101010101"/>
                <a:cs typeface="Lucida Calligraphy" panose="03010101010101010101"/>
              </a:rPr>
              <a:t>Nehru</a:t>
            </a:r>
            <a:r>
              <a:rPr sz="2800" b="1" i="1" spc="10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800" b="1" i="1" spc="-5" dirty="0">
                <a:latin typeface="Lucida Calligraphy" panose="03010101010101010101"/>
                <a:cs typeface="Lucida Calligraphy" panose="03010101010101010101"/>
              </a:rPr>
              <a:t>was</a:t>
            </a:r>
            <a:r>
              <a:rPr sz="2800" b="1" i="1" spc="5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800" b="1" i="1" spc="-5" dirty="0">
                <a:latin typeface="Lucida Calligraphy" panose="03010101010101010101"/>
                <a:cs typeface="Lucida Calligraphy" panose="03010101010101010101"/>
              </a:rPr>
              <a:t>the</a:t>
            </a:r>
            <a:r>
              <a:rPr sz="2800" b="1" i="1" spc="10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800" b="1" i="1" dirty="0">
                <a:latin typeface="Lucida Calligraphy" panose="03010101010101010101"/>
                <a:cs typeface="Lucida Calligraphy" panose="03010101010101010101"/>
              </a:rPr>
              <a:t>life</a:t>
            </a:r>
            <a:r>
              <a:rPr sz="2800" b="1" i="1" spc="5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800" b="1" i="1" spc="-5" dirty="0">
                <a:latin typeface="Lucida Calligraphy" panose="03010101010101010101"/>
                <a:cs typeface="Lucida Calligraphy" panose="03010101010101010101"/>
              </a:rPr>
              <a:t>and</a:t>
            </a:r>
            <a:r>
              <a:rPr sz="2800" b="1" i="1" spc="10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800" b="1" i="1" spc="-5" dirty="0">
                <a:latin typeface="Lucida Calligraphy" panose="03010101010101010101"/>
                <a:cs typeface="Lucida Calligraphy" panose="03010101010101010101"/>
              </a:rPr>
              <a:t>soul</a:t>
            </a:r>
            <a:r>
              <a:rPr sz="2800" b="1" i="1" spc="5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800" b="1" i="1" spc="-5" dirty="0">
                <a:latin typeface="Lucida Calligraphy" panose="03010101010101010101"/>
                <a:cs typeface="Lucida Calligraphy" panose="03010101010101010101"/>
              </a:rPr>
              <a:t>of</a:t>
            </a:r>
            <a:r>
              <a:rPr sz="2800" b="1" i="1" spc="10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800" b="1" i="1" dirty="0">
                <a:latin typeface="Lucida Calligraphy" panose="03010101010101010101"/>
                <a:cs typeface="Lucida Calligraphy" panose="03010101010101010101"/>
              </a:rPr>
              <a:t>congress.</a:t>
            </a:r>
            <a:r>
              <a:rPr sz="2800" b="1" i="1" spc="5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800" b="1" i="1" spc="-5" dirty="0">
                <a:latin typeface="Lucida Calligraphy" panose="03010101010101010101"/>
                <a:cs typeface="Lucida Calligraphy" panose="03010101010101010101"/>
              </a:rPr>
              <a:t>The </a:t>
            </a:r>
            <a:r>
              <a:rPr sz="2800" b="1" i="1" spc="-915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800" b="1" i="1" spc="-5" dirty="0">
                <a:latin typeface="Lucida Calligraphy" panose="03010101010101010101"/>
                <a:cs typeface="Lucida Calligraphy" panose="03010101010101010101"/>
              </a:rPr>
              <a:t>phrase</a:t>
            </a:r>
            <a:r>
              <a:rPr sz="2800" b="1" i="1" spc="5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800" b="1" i="1" spc="-5" dirty="0">
                <a:latin typeface="Lucida Calligraphy" panose="03010101010101010101"/>
                <a:cs typeface="Lucida Calligraphy" panose="03010101010101010101"/>
              </a:rPr>
              <a:t>is</a:t>
            </a:r>
            <a:endParaRPr sz="2800">
              <a:latin typeface="Lucida Calligraphy" panose="03010101010101010101"/>
              <a:cs typeface="Lucida Calligraphy" panose="03010101010101010101"/>
            </a:endParaRPr>
          </a:p>
          <a:p>
            <a:pPr marL="495300" indent="-482600">
              <a:lnSpc>
                <a:spcPts val="3355"/>
              </a:lnSpc>
              <a:spcBef>
                <a:spcPts val="3230"/>
              </a:spcBef>
              <a:buAutoNum type="alphaLcParenR"/>
              <a:tabLst>
                <a:tab pos="495300" algn="l"/>
              </a:tabLst>
            </a:pPr>
            <a:r>
              <a:rPr sz="2800" b="1" i="1" dirty="0">
                <a:latin typeface="Lucida Calligraphy" panose="03010101010101010101"/>
                <a:cs typeface="Lucida Calligraphy" panose="03010101010101010101"/>
              </a:rPr>
              <a:t>Mr.</a:t>
            </a:r>
            <a:r>
              <a:rPr sz="2800" b="1" i="1" spc="-40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800" b="1" i="1" dirty="0">
                <a:latin typeface="Lucida Calligraphy" panose="03010101010101010101"/>
                <a:cs typeface="Lucida Calligraphy" panose="03010101010101010101"/>
              </a:rPr>
              <a:t>Nehru</a:t>
            </a:r>
            <a:endParaRPr sz="2800">
              <a:latin typeface="Lucida Calligraphy" panose="03010101010101010101"/>
              <a:cs typeface="Lucida Calligraphy" panose="03010101010101010101"/>
            </a:endParaRPr>
          </a:p>
          <a:p>
            <a:pPr marL="476250" indent="-463550">
              <a:lnSpc>
                <a:spcPts val="3350"/>
              </a:lnSpc>
              <a:buAutoNum type="alphaLcParenR"/>
              <a:tabLst>
                <a:tab pos="476250" algn="l"/>
              </a:tabLst>
            </a:pPr>
            <a:r>
              <a:rPr sz="2800" b="1" i="1" dirty="0">
                <a:latin typeface="Lucida Calligraphy" panose="03010101010101010101"/>
                <a:cs typeface="Lucida Calligraphy" panose="03010101010101010101"/>
              </a:rPr>
              <a:t>Mr.</a:t>
            </a:r>
            <a:r>
              <a:rPr sz="2800" b="1" i="1" spc="-20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800" b="1" i="1" dirty="0">
                <a:latin typeface="Lucida Calligraphy" panose="03010101010101010101"/>
                <a:cs typeface="Lucida Calligraphy" panose="03010101010101010101"/>
              </a:rPr>
              <a:t>Nehru</a:t>
            </a:r>
            <a:r>
              <a:rPr sz="2800" b="1" i="1" spc="-20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800" b="1" i="1" spc="-5" dirty="0">
                <a:latin typeface="Lucida Calligraphy" panose="03010101010101010101"/>
                <a:cs typeface="Lucida Calligraphy" panose="03010101010101010101"/>
              </a:rPr>
              <a:t>was</a:t>
            </a:r>
            <a:endParaRPr sz="2800">
              <a:latin typeface="Lucida Calligraphy" panose="03010101010101010101"/>
              <a:cs typeface="Lucida Calligraphy" panose="03010101010101010101"/>
            </a:endParaRPr>
          </a:p>
          <a:p>
            <a:pPr marL="452120" indent="-439420">
              <a:lnSpc>
                <a:spcPts val="3350"/>
              </a:lnSpc>
              <a:buAutoNum type="alphaLcParenR"/>
              <a:tabLst>
                <a:tab pos="452120" algn="l"/>
              </a:tabLst>
            </a:pPr>
            <a:r>
              <a:rPr sz="2800" b="1" i="1" spc="-5" dirty="0">
                <a:latin typeface="Lucida Calligraphy" panose="03010101010101010101"/>
                <a:cs typeface="Lucida Calligraphy" panose="03010101010101010101"/>
              </a:rPr>
              <a:t>The</a:t>
            </a:r>
            <a:r>
              <a:rPr sz="2800" b="1" i="1" dirty="0">
                <a:latin typeface="Lucida Calligraphy" panose="03010101010101010101"/>
                <a:cs typeface="Lucida Calligraphy" panose="03010101010101010101"/>
              </a:rPr>
              <a:t> life </a:t>
            </a:r>
            <a:r>
              <a:rPr sz="2800" b="1" i="1" spc="-5" dirty="0">
                <a:latin typeface="Lucida Calligraphy" panose="03010101010101010101"/>
                <a:cs typeface="Lucida Calligraphy" panose="03010101010101010101"/>
              </a:rPr>
              <a:t>and</a:t>
            </a:r>
            <a:r>
              <a:rPr sz="2800" b="1" i="1" spc="5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800" b="1" i="1" spc="-5" dirty="0">
                <a:latin typeface="Lucida Calligraphy" panose="03010101010101010101"/>
                <a:cs typeface="Lucida Calligraphy" panose="03010101010101010101"/>
              </a:rPr>
              <a:t>soul</a:t>
            </a:r>
            <a:r>
              <a:rPr sz="2800" b="1" i="1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800" b="1" i="1" spc="-5" dirty="0">
                <a:latin typeface="Lucida Calligraphy" panose="03010101010101010101"/>
                <a:cs typeface="Lucida Calligraphy" panose="03010101010101010101"/>
              </a:rPr>
              <a:t>of</a:t>
            </a:r>
            <a:r>
              <a:rPr sz="2800" b="1" i="1" dirty="0">
                <a:latin typeface="Lucida Calligraphy" panose="03010101010101010101"/>
                <a:cs typeface="Lucida Calligraphy" panose="03010101010101010101"/>
              </a:rPr>
              <a:t> congress</a:t>
            </a:r>
            <a:endParaRPr sz="2800">
              <a:latin typeface="Lucida Calligraphy" panose="03010101010101010101"/>
              <a:cs typeface="Lucida Calligraphy" panose="03010101010101010101"/>
            </a:endParaRPr>
          </a:p>
          <a:p>
            <a:pPr marL="495300" indent="-482600">
              <a:lnSpc>
                <a:spcPts val="3355"/>
              </a:lnSpc>
              <a:buAutoNum type="alphaLcParenR"/>
              <a:tabLst>
                <a:tab pos="495300" algn="l"/>
              </a:tabLst>
            </a:pPr>
            <a:r>
              <a:rPr sz="2800" b="1" i="1" dirty="0">
                <a:latin typeface="Lucida Calligraphy" panose="03010101010101010101"/>
                <a:cs typeface="Lucida Calligraphy" panose="03010101010101010101"/>
              </a:rPr>
              <a:t>Congress</a:t>
            </a:r>
            <a:endParaRPr sz="2800">
              <a:latin typeface="Lucida Calligraphy" panose="03010101010101010101"/>
              <a:cs typeface="Lucida Calligraphy" panose="03010101010101010101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61" y="761"/>
            <a:ext cx="12190730" cy="6856730"/>
          </a:xfrm>
          <a:custGeom>
            <a:avLst/>
            <a:gdLst/>
            <a:ahLst/>
            <a:cxnLst/>
            <a:rect l="l" t="t" r="r" b="b"/>
            <a:pathLst>
              <a:path w="12190730" h="6856730">
                <a:moveTo>
                  <a:pt x="0" y="0"/>
                </a:moveTo>
                <a:lnTo>
                  <a:pt x="12190476" y="0"/>
                </a:lnTo>
                <a:lnTo>
                  <a:pt x="12190476" y="6856476"/>
                </a:lnTo>
                <a:lnTo>
                  <a:pt x="0" y="6856476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Ans</a:t>
            </a:r>
            <a:r>
              <a:rPr spc="-5" dirty="0"/>
              <a:t>w</a:t>
            </a:r>
            <a:r>
              <a:rPr dirty="0"/>
              <a:t>er</a:t>
            </a:r>
          </a:p>
        </p:txBody>
      </p:sp>
      <p:sp>
        <p:nvSpPr>
          <p:cNvPr id="3" name="object 3"/>
          <p:cNvSpPr/>
          <p:nvPr/>
        </p:nvSpPr>
        <p:spPr>
          <a:xfrm>
            <a:off x="833437" y="1820862"/>
            <a:ext cx="10525125" cy="4361180"/>
          </a:xfrm>
          <a:custGeom>
            <a:avLst/>
            <a:gdLst/>
            <a:ahLst/>
            <a:cxnLst/>
            <a:rect l="l" t="t" r="r" b="b"/>
            <a:pathLst>
              <a:path w="10525125" h="4361180">
                <a:moveTo>
                  <a:pt x="10520362" y="4360862"/>
                </a:moveTo>
                <a:lnTo>
                  <a:pt x="4762" y="4360862"/>
                </a:lnTo>
                <a:lnTo>
                  <a:pt x="3289" y="4360633"/>
                </a:lnTo>
                <a:lnTo>
                  <a:pt x="1968" y="4359948"/>
                </a:lnTo>
                <a:lnTo>
                  <a:pt x="914" y="4358894"/>
                </a:lnTo>
                <a:lnTo>
                  <a:pt x="228" y="4357573"/>
                </a:lnTo>
                <a:lnTo>
                  <a:pt x="0" y="4356100"/>
                </a:lnTo>
                <a:lnTo>
                  <a:pt x="0" y="4762"/>
                </a:lnTo>
                <a:lnTo>
                  <a:pt x="4762" y="0"/>
                </a:lnTo>
                <a:lnTo>
                  <a:pt x="10520362" y="0"/>
                </a:lnTo>
                <a:lnTo>
                  <a:pt x="10525125" y="4762"/>
                </a:lnTo>
                <a:lnTo>
                  <a:pt x="9525" y="4762"/>
                </a:lnTo>
                <a:lnTo>
                  <a:pt x="4762" y="9525"/>
                </a:lnTo>
                <a:lnTo>
                  <a:pt x="9525" y="9525"/>
                </a:lnTo>
                <a:lnTo>
                  <a:pt x="9525" y="4351337"/>
                </a:lnTo>
                <a:lnTo>
                  <a:pt x="4762" y="4351337"/>
                </a:lnTo>
                <a:lnTo>
                  <a:pt x="9525" y="4356100"/>
                </a:lnTo>
                <a:lnTo>
                  <a:pt x="10525125" y="4356100"/>
                </a:lnTo>
                <a:lnTo>
                  <a:pt x="10524896" y="4357573"/>
                </a:lnTo>
                <a:lnTo>
                  <a:pt x="10524210" y="4358894"/>
                </a:lnTo>
                <a:lnTo>
                  <a:pt x="10523156" y="4359948"/>
                </a:lnTo>
                <a:lnTo>
                  <a:pt x="10521835" y="4360633"/>
                </a:lnTo>
                <a:lnTo>
                  <a:pt x="10520362" y="4360862"/>
                </a:lnTo>
                <a:close/>
              </a:path>
              <a:path w="10525125" h="4361180">
                <a:moveTo>
                  <a:pt x="9525" y="9525"/>
                </a:moveTo>
                <a:lnTo>
                  <a:pt x="4762" y="9525"/>
                </a:lnTo>
                <a:lnTo>
                  <a:pt x="9525" y="4762"/>
                </a:lnTo>
                <a:lnTo>
                  <a:pt x="9525" y="9525"/>
                </a:lnTo>
                <a:close/>
              </a:path>
              <a:path w="10525125" h="4361180">
                <a:moveTo>
                  <a:pt x="10515600" y="9525"/>
                </a:moveTo>
                <a:lnTo>
                  <a:pt x="9525" y="9525"/>
                </a:lnTo>
                <a:lnTo>
                  <a:pt x="9525" y="4762"/>
                </a:lnTo>
                <a:lnTo>
                  <a:pt x="10515600" y="4762"/>
                </a:lnTo>
                <a:lnTo>
                  <a:pt x="10515600" y="9525"/>
                </a:lnTo>
                <a:close/>
              </a:path>
              <a:path w="10525125" h="4361180">
                <a:moveTo>
                  <a:pt x="10515600" y="4356100"/>
                </a:moveTo>
                <a:lnTo>
                  <a:pt x="10515600" y="4762"/>
                </a:lnTo>
                <a:lnTo>
                  <a:pt x="10520362" y="9525"/>
                </a:lnTo>
                <a:lnTo>
                  <a:pt x="10525125" y="9525"/>
                </a:lnTo>
                <a:lnTo>
                  <a:pt x="10525125" y="4351337"/>
                </a:lnTo>
                <a:lnTo>
                  <a:pt x="10520362" y="4351337"/>
                </a:lnTo>
                <a:lnTo>
                  <a:pt x="10515600" y="4356100"/>
                </a:lnTo>
                <a:close/>
              </a:path>
              <a:path w="10525125" h="4361180">
                <a:moveTo>
                  <a:pt x="10525125" y="9525"/>
                </a:moveTo>
                <a:lnTo>
                  <a:pt x="10520362" y="9525"/>
                </a:lnTo>
                <a:lnTo>
                  <a:pt x="10515600" y="4762"/>
                </a:lnTo>
                <a:lnTo>
                  <a:pt x="10525125" y="4762"/>
                </a:lnTo>
                <a:lnTo>
                  <a:pt x="10525125" y="9525"/>
                </a:lnTo>
                <a:close/>
              </a:path>
              <a:path w="10525125" h="4361180">
                <a:moveTo>
                  <a:pt x="9525" y="4356100"/>
                </a:moveTo>
                <a:lnTo>
                  <a:pt x="4762" y="4351337"/>
                </a:lnTo>
                <a:lnTo>
                  <a:pt x="9525" y="4351337"/>
                </a:lnTo>
                <a:lnTo>
                  <a:pt x="9525" y="4356100"/>
                </a:lnTo>
                <a:close/>
              </a:path>
              <a:path w="10525125" h="4361180">
                <a:moveTo>
                  <a:pt x="10515600" y="4356100"/>
                </a:moveTo>
                <a:lnTo>
                  <a:pt x="9525" y="4356100"/>
                </a:lnTo>
                <a:lnTo>
                  <a:pt x="9525" y="4351337"/>
                </a:lnTo>
                <a:lnTo>
                  <a:pt x="10515600" y="4351337"/>
                </a:lnTo>
                <a:lnTo>
                  <a:pt x="10515600" y="4356100"/>
                </a:lnTo>
                <a:close/>
              </a:path>
              <a:path w="10525125" h="4361180">
                <a:moveTo>
                  <a:pt x="10525125" y="4356100"/>
                </a:moveTo>
                <a:lnTo>
                  <a:pt x="10515600" y="4356100"/>
                </a:lnTo>
                <a:lnTo>
                  <a:pt x="10520362" y="4351337"/>
                </a:lnTo>
                <a:lnTo>
                  <a:pt x="10525125" y="4351337"/>
                </a:lnTo>
                <a:lnTo>
                  <a:pt x="10525125" y="43561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282950" y="3060064"/>
            <a:ext cx="5624830" cy="1488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600" b="1" i="1" spc="-5" dirty="0">
                <a:latin typeface="Lucida Calligraphy" panose="03010101010101010101"/>
                <a:cs typeface="Lucida Calligraphy" panose="03010101010101010101"/>
              </a:rPr>
              <a:t>Option</a:t>
            </a:r>
            <a:r>
              <a:rPr sz="9600" b="1" i="1" spc="-75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9600" b="1" i="1" spc="-5" dirty="0">
                <a:latin typeface="Lucida Calligraphy" panose="03010101010101010101"/>
                <a:cs typeface="Lucida Calligraphy" panose="03010101010101010101"/>
              </a:rPr>
              <a:t>C</a:t>
            </a:r>
            <a:endParaRPr sz="9600">
              <a:latin typeface="Lucida Calligraphy" panose="03010101010101010101"/>
              <a:cs typeface="Lucida Calligraphy" panose="03010101010101010101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61" y="761"/>
            <a:ext cx="12190730" cy="6856730"/>
          </a:xfrm>
          <a:custGeom>
            <a:avLst/>
            <a:gdLst/>
            <a:ahLst/>
            <a:cxnLst/>
            <a:rect l="l" t="t" r="r" b="b"/>
            <a:pathLst>
              <a:path w="12190730" h="6856730">
                <a:moveTo>
                  <a:pt x="0" y="0"/>
                </a:moveTo>
                <a:lnTo>
                  <a:pt x="12190476" y="0"/>
                </a:lnTo>
                <a:lnTo>
                  <a:pt x="12190476" y="6856476"/>
                </a:lnTo>
                <a:lnTo>
                  <a:pt x="0" y="6856476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Quest</a:t>
            </a:r>
            <a:r>
              <a:rPr spc="-5" dirty="0"/>
              <a:t>i</a:t>
            </a:r>
            <a:r>
              <a:rPr dirty="0"/>
              <a:t>on</a:t>
            </a:r>
          </a:p>
        </p:txBody>
      </p:sp>
      <p:sp>
        <p:nvSpPr>
          <p:cNvPr id="3" name="object 3"/>
          <p:cNvSpPr/>
          <p:nvPr/>
        </p:nvSpPr>
        <p:spPr>
          <a:xfrm>
            <a:off x="833437" y="1820862"/>
            <a:ext cx="10525125" cy="4361180"/>
          </a:xfrm>
          <a:custGeom>
            <a:avLst/>
            <a:gdLst/>
            <a:ahLst/>
            <a:cxnLst/>
            <a:rect l="l" t="t" r="r" b="b"/>
            <a:pathLst>
              <a:path w="10525125" h="4361180">
                <a:moveTo>
                  <a:pt x="10520362" y="4360862"/>
                </a:moveTo>
                <a:lnTo>
                  <a:pt x="4762" y="4360862"/>
                </a:lnTo>
                <a:lnTo>
                  <a:pt x="3289" y="4360633"/>
                </a:lnTo>
                <a:lnTo>
                  <a:pt x="1968" y="4359948"/>
                </a:lnTo>
                <a:lnTo>
                  <a:pt x="914" y="4358894"/>
                </a:lnTo>
                <a:lnTo>
                  <a:pt x="228" y="4357573"/>
                </a:lnTo>
                <a:lnTo>
                  <a:pt x="0" y="4356100"/>
                </a:lnTo>
                <a:lnTo>
                  <a:pt x="0" y="4762"/>
                </a:lnTo>
                <a:lnTo>
                  <a:pt x="4762" y="0"/>
                </a:lnTo>
                <a:lnTo>
                  <a:pt x="10520362" y="0"/>
                </a:lnTo>
                <a:lnTo>
                  <a:pt x="10525125" y="4762"/>
                </a:lnTo>
                <a:lnTo>
                  <a:pt x="9525" y="4762"/>
                </a:lnTo>
                <a:lnTo>
                  <a:pt x="4762" y="9525"/>
                </a:lnTo>
                <a:lnTo>
                  <a:pt x="9525" y="9525"/>
                </a:lnTo>
                <a:lnTo>
                  <a:pt x="9525" y="4351337"/>
                </a:lnTo>
                <a:lnTo>
                  <a:pt x="4762" y="4351337"/>
                </a:lnTo>
                <a:lnTo>
                  <a:pt x="9525" y="4356100"/>
                </a:lnTo>
                <a:lnTo>
                  <a:pt x="10525125" y="4356100"/>
                </a:lnTo>
                <a:lnTo>
                  <a:pt x="10524896" y="4357573"/>
                </a:lnTo>
                <a:lnTo>
                  <a:pt x="10524210" y="4358894"/>
                </a:lnTo>
                <a:lnTo>
                  <a:pt x="10523156" y="4359948"/>
                </a:lnTo>
                <a:lnTo>
                  <a:pt x="10521835" y="4360633"/>
                </a:lnTo>
                <a:lnTo>
                  <a:pt x="10520362" y="4360862"/>
                </a:lnTo>
                <a:close/>
              </a:path>
              <a:path w="10525125" h="4361180">
                <a:moveTo>
                  <a:pt x="9525" y="9525"/>
                </a:moveTo>
                <a:lnTo>
                  <a:pt x="4762" y="9525"/>
                </a:lnTo>
                <a:lnTo>
                  <a:pt x="9525" y="4762"/>
                </a:lnTo>
                <a:lnTo>
                  <a:pt x="9525" y="9525"/>
                </a:lnTo>
                <a:close/>
              </a:path>
              <a:path w="10525125" h="4361180">
                <a:moveTo>
                  <a:pt x="10515600" y="9525"/>
                </a:moveTo>
                <a:lnTo>
                  <a:pt x="9525" y="9525"/>
                </a:lnTo>
                <a:lnTo>
                  <a:pt x="9525" y="4762"/>
                </a:lnTo>
                <a:lnTo>
                  <a:pt x="10515600" y="4762"/>
                </a:lnTo>
                <a:lnTo>
                  <a:pt x="10515600" y="9525"/>
                </a:lnTo>
                <a:close/>
              </a:path>
              <a:path w="10525125" h="4361180">
                <a:moveTo>
                  <a:pt x="10515600" y="4356100"/>
                </a:moveTo>
                <a:lnTo>
                  <a:pt x="10515600" y="4762"/>
                </a:lnTo>
                <a:lnTo>
                  <a:pt x="10520362" y="9525"/>
                </a:lnTo>
                <a:lnTo>
                  <a:pt x="10525125" y="9525"/>
                </a:lnTo>
                <a:lnTo>
                  <a:pt x="10525125" y="4351337"/>
                </a:lnTo>
                <a:lnTo>
                  <a:pt x="10520362" y="4351337"/>
                </a:lnTo>
                <a:lnTo>
                  <a:pt x="10515600" y="4356100"/>
                </a:lnTo>
                <a:close/>
              </a:path>
              <a:path w="10525125" h="4361180">
                <a:moveTo>
                  <a:pt x="10525125" y="9525"/>
                </a:moveTo>
                <a:lnTo>
                  <a:pt x="10520362" y="9525"/>
                </a:lnTo>
                <a:lnTo>
                  <a:pt x="10515600" y="4762"/>
                </a:lnTo>
                <a:lnTo>
                  <a:pt x="10525125" y="4762"/>
                </a:lnTo>
                <a:lnTo>
                  <a:pt x="10525125" y="9525"/>
                </a:lnTo>
                <a:close/>
              </a:path>
              <a:path w="10525125" h="4361180">
                <a:moveTo>
                  <a:pt x="9525" y="4356100"/>
                </a:moveTo>
                <a:lnTo>
                  <a:pt x="4762" y="4351337"/>
                </a:lnTo>
                <a:lnTo>
                  <a:pt x="9525" y="4351337"/>
                </a:lnTo>
                <a:lnTo>
                  <a:pt x="9525" y="4356100"/>
                </a:lnTo>
                <a:close/>
              </a:path>
              <a:path w="10525125" h="4361180">
                <a:moveTo>
                  <a:pt x="10515600" y="4356100"/>
                </a:moveTo>
                <a:lnTo>
                  <a:pt x="9525" y="4356100"/>
                </a:lnTo>
                <a:lnTo>
                  <a:pt x="9525" y="4351337"/>
                </a:lnTo>
                <a:lnTo>
                  <a:pt x="10515600" y="4351337"/>
                </a:lnTo>
                <a:lnTo>
                  <a:pt x="10515600" y="4356100"/>
                </a:lnTo>
                <a:close/>
              </a:path>
              <a:path w="10525125" h="4361180">
                <a:moveTo>
                  <a:pt x="10525125" y="4356100"/>
                </a:moveTo>
                <a:lnTo>
                  <a:pt x="10515600" y="4356100"/>
                </a:lnTo>
                <a:lnTo>
                  <a:pt x="10520362" y="4351337"/>
                </a:lnTo>
                <a:lnTo>
                  <a:pt x="10525125" y="4351337"/>
                </a:lnTo>
                <a:lnTo>
                  <a:pt x="10525125" y="43561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916939" y="2299969"/>
            <a:ext cx="9142095" cy="14725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i="1" spc="-5" dirty="0">
                <a:latin typeface="Lucida Calligraphy" panose="03010101010101010101"/>
                <a:cs typeface="Lucida Calligraphy" panose="03010101010101010101"/>
              </a:rPr>
              <a:t>For</a:t>
            </a:r>
            <a:r>
              <a:rPr sz="2800" b="1" i="1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800" b="1" i="1" spc="-5" dirty="0">
                <a:latin typeface="Lucida Calligraphy" panose="03010101010101010101"/>
                <a:cs typeface="Lucida Calligraphy" panose="03010101010101010101"/>
              </a:rPr>
              <a:t>each</a:t>
            </a:r>
            <a:r>
              <a:rPr sz="2800" b="1" i="1" spc="5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800" b="1" i="1" dirty="0">
                <a:latin typeface="Lucida Calligraphy" panose="03010101010101010101"/>
                <a:cs typeface="Lucida Calligraphy" panose="03010101010101010101"/>
              </a:rPr>
              <a:t>sentence,</a:t>
            </a:r>
            <a:r>
              <a:rPr sz="2800" b="1" i="1" spc="5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800" b="1" i="1" dirty="0">
                <a:latin typeface="Lucida Calligraphy" panose="03010101010101010101"/>
                <a:cs typeface="Lucida Calligraphy" panose="03010101010101010101"/>
              </a:rPr>
              <a:t>identify</a:t>
            </a:r>
            <a:r>
              <a:rPr sz="2800" b="1" i="1" spc="5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800" b="1" i="1" spc="-5" dirty="0">
                <a:latin typeface="Lucida Calligraphy" panose="03010101010101010101"/>
                <a:cs typeface="Lucida Calligraphy" panose="03010101010101010101"/>
              </a:rPr>
              <a:t>the</a:t>
            </a:r>
            <a:r>
              <a:rPr sz="2800" b="1" i="1" dirty="0">
                <a:latin typeface="Lucida Calligraphy" panose="03010101010101010101"/>
                <a:cs typeface="Lucida Calligraphy" panose="03010101010101010101"/>
              </a:rPr>
              <a:t> clause</a:t>
            </a:r>
            <a:r>
              <a:rPr sz="2800" b="1" i="1" spc="5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800" b="1" i="1" spc="-5" dirty="0">
                <a:latin typeface="Lucida Calligraphy" panose="03010101010101010101"/>
                <a:cs typeface="Lucida Calligraphy" panose="03010101010101010101"/>
              </a:rPr>
              <a:t>or</a:t>
            </a:r>
            <a:r>
              <a:rPr sz="2800" b="1" i="1" spc="5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800" b="1" i="1" dirty="0">
                <a:latin typeface="Lucida Calligraphy" panose="03010101010101010101"/>
                <a:cs typeface="Lucida Calligraphy" panose="03010101010101010101"/>
              </a:rPr>
              <a:t>phrase.</a:t>
            </a:r>
            <a:endParaRPr sz="2800">
              <a:latin typeface="Lucida Calligraphy" panose="03010101010101010101"/>
              <a:cs typeface="Lucida Calligraphy" panose="03010101010101010101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3400">
              <a:latin typeface="Lucida Calligraphy" panose="03010101010101010101"/>
              <a:cs typeface="Lucida Calligraphy" panose="03010101010101010101"/>
            </a:endParaRPr>
          </a:p>
          <a:p>
            <a:pPr marL="12700">
              <a:lnSpc>
                <a:spcPct val="100000"/>
              </a:lnSpc>
            </a:pPr>
            <a:r>
              <a:rPr sz="2800" b="1" i="1" spc="-5" dirty="0">
                <a:latin typeface="Lucida Calligraphy" panose="03010101010101010101"/>
                <a:cs typeface="Lucida Calligraphy" panose="03010101010101010101"/>
              </a:rPr>
              <a:t>I</a:t>
            </a:r>
            <a:r>
              <a:rPr sz="2800" b="1" i="1" spc="10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800" b="1" i="1" spc="-5" dirty="0">
                <a:latin typeface="Lucida Calligraphy" panose="03010101010101010101"/>
                <a:cs typeface="Lucida Calligraphy" panose="03010101010101010101"/>
              </a:rPr>
              <a:t>place</a:t>
            </a:r>
            <a:r>
              <a:rPr sz="2800" b="1" i="1" spc="15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800" b="1" i="1" spc="-5" dirty="0">
                <a:latin typeface="Lucida Calligraphy" panose="03010101010101010101"/>
                <a:cs typeface="Lucida Calligraphy" panose="03010101010101010101"/>
              </a:rPr>
              <a:t>the</a:t>
            </a:r>
            <a:r>
              <a:rPr sz="2800" b="1" i="1" spc="10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800" b="1" i="1" spc="-5" dirty="0">
                <a:latin typeface="Lucida Calligraphy" panose="03010101010101010101"/>
                <a:cs typeface="Lucida Calligraphy" panose="03010101010101010101"/>
              </a:rPr>
              <a:t>book</a:t>
            </a:r>
            <a:r>
              <a:rPr sz="2800" b="1" i="1" spc="15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800" b="1" i="1" spc="-5" dirty="0">
                <a:latin typeface="Lucida Calligraphy" panose="03010101010101010101"/>
                <a:cs typeface="Lucida Calligraphy" panose="03010101010101010101"/>
              </a:rPr>
              <a:t>on</a:t>
            </a:r>
            <a:r>
              <a:rPr sz="2800" b="1" i="1" spc="10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800" b="1" i="1" spc="-5" dirty="0">
                <a:latin typeface="Lucida Calligraphy" panose="03010101010101010101"/>
                <a:cs typeface="Lucida Calligraphy" panose="03010101010101010101"/>
              </a:rPr>
              <a:t>the</a:t>
            </a:r>
            <a:r>
              <a:rPr sz="2800" b="1" i="1" spc="15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800" b="1" i="1" dirty="0">
                <a:latin typeface="Lucida Calligraphy" panose="03010101010101010101"/>
                <a:cs typeface="Lucida Calligraphy" panose="03010101010101010101"/>
              </a:rPr>
              <a:t>table.</a:t>
            </a:r>
            <a:r>
              <a:rPr sz="2800" b="1" i="1" spc="10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800" b="1" i="1" spc="-5" dirty="0">
                <a:latin typeface="Lucida Calligraphy" panose="03010101010101010101"/>
                <a:cs typeface="Lucida Calligraphy" panose="03010101010101010101"/>
              </a:rPr>
              <a:t>The</a:t>
            </a:r>
            <a:r>
              <a:rPr sz="2800" b="1" i="1" spc="15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800" b="1" i="1" spc="-5" dirty="0">
                <a:latin typeface="Lucida Calligraphy" panose="03010101010101010101"/>
                <a:cs typeface="Lucida Calligraphy" panose="03010101010101010101"/>
              </a:rPr>
              <a:t>phrase</a:t>
            </a:r>
            <a:r>
              <a:rPr sz="2800" b="1" i="1" spc="10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800" b="1" i="1" spc="-5" dirty="0">
                <a:latin typeface="Lucida Calligraphy" panose="03010101010101010101"/>
                <a:cs typeface="Lucida Calligraphy" panose="03010101010101010101"/>
              </a:rPr>
              <a:t>is</a:t>
            </a:r>
            <a:endParaRPr sz="2800">
              <a:latin typeface="Lucida Calligraphy" panose="03010101010101010101"/>
              <a:cs typeface="Lucida Calligraphy" panose="03010101010101010101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16939" y="3747007"/>
            <a:ext cx="1771650" cy="1046480"/>
          </a:xfrm>
          <a:prstGeom prst="rect">
            <a:avLst/>
          </a:prstGeom>
        </p:spPr>
        <p:txBody>
          <a:bodyPr vert="horz" wrap="square" lIns="0" tIns="96520" rIns="0" bIns="0" rtlCol="0">
            <a:spAutoFit/>
          </a:bodyPr>
          <a:lstStyle/>
          <a:p>
            <a:pPr marL="495300" indent="-482600">
              <a:lnSpc>
                <a:spcPct val="100000"/>
              </a:lnSpc>
              <a:spcBef>
                <a:spcPts val="760"/>
              </a:spcBef>
              <a:buAutoNum type="alphaLcParenR"/>
              <a:tabLst>
                <a:tab pos="495300" algn="l"/>
              </a:tabLst>
            </a:pPr>
            <a:r>
              <a:rPr sz="2800" b="1" i="1" spc="-5" dirty="0">
                <a:latin typeface="Lucida Calligraphy" panose="03010101010101010101"/>
                <a:cs typeface="Lucida Calligraphy" panose="03010101010101010101"/>
              </a:rPr>
              <a:t>I</a:t>
            </a:r>
            <a:r>
              <a:rPr sz="2800" b="1" i="1" spc="-60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800" b="1" i="1" spc="-5" dirty="0">
                <a:latin typeface="Lucida Calligraphy" panose="03010101010101010101"/>
                <a:cs typeface="Lucida Calligraphy" panose="03010101010101010101"/>
              </a:rPr>
              <a:t>place</a:t>
            </a:r>
            <a:endParaRPr sz="2800">
              <a:latin typeface="Lucida Calligraphy" panose="03010101010101010101"/>
              <a:cs typeface="Lucida Calligraphy" panose="03010101010101010101"/>
            </a:endParaRPr>
          </a:p>
          <a:p>
            <a:pPr marL="476250" indent="-463550">
              <a:lnSpc>
                <a:spcPct val="100000"/>
              </a:lnSpc>
              <a:spcBef>
                <a:spcPts val="660"/>
              </a:spcBef>
              <a:buAutoNum type="alphaLcParenR"/>
              <a:tabLst>
                <a:tab pos="476250" algn="l"/>
              </a:tabLst>
            </a:pPr>
            <a:r>
              <a:rPr sz="2800" b="1" i="1" spc="-5" dirty="0">
                <a:latin typeface="Lucida Calligraphy" panose="03010101010101010101"/>
                <a:cs typeface="Lucida Calligraphy" panose="03010101010101010101"/>
              </a:rPr>
              <a:t>book</a:t>
            </a:r>
            <a:endParaRPr sz="2800">
              <a:latin typeface="Lucida Calligraphy" panose="03010101010101010101"/>
              <a:cs typeface="Lucida Calligraphy" panose="03010101010101010101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317740" y="3747007"/>
            <a:ext cx="3460750" cy="1046480"/>
          </a:xfrm>
          <a:prstGeom prst="rect">
            <a:avLst/>
          </a:prstGeom>
        </p:spPr>
        <p:txBody>
          <a:bodyPr vert="horz" wrap="square" lIns="0" tIns="96520" rIns="0" bIns="0" rtlCol="0">
            <a:spAutoFit/>
          </a:bodyPr>
          <a:lstStyle/>
          <a:p>
            <a:pPr marL="452120" indent="-439420">
              <a:lnSpc>
                <a:spcPct val="100000"/>
              </a:lnSpc>
              <a:spcBef>
                <a:spcPts val="760"/>
              </a:spcBef>
              <a:buAutoNum type="alphaLcParenR" startAt="3"/>
              <a:tabLst>
                <a:tab pos="452120" algn="l"/>
              </a:tabLst>
            </a:pPr>
            <a:r>
              <a:rPr sz="2800" b="1" i="1" dirty="0">
                <a:latin typeface="Lucida Calligraphy" panose="03010101010101010101"/>
                <a:cs typeface="Lucida Calligraphy" panose="03010101010101010101"/>
              </a:rPr>
              <a:t>On</a:t>
            </a:r>
            <a:r>
              <a:rPr sz="2800" b="1" i="1" spc="-20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800" b="1" i="1" spc="-5" dirty="0">
                <a:latin typeface="Lucida Calligraphy" panose="03010101010101010101"/>
                <a:cs typeface="Lucida Calligraphy" panose="03010101010101010101"/>
              </a:rPr>
              <a:t>the</a:t>
            </a:r>
            <a:r>
              <a:rPr sz="2800" b="1" i="1" spc="-20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800" b="1" i="1" dirty="0">
                <a:latin typeface="Lucida Calligraphy" panose="03010101010101010101"/>
                <a:cs typeface="Lucida Calligraphy" panose="03010101010101010101"/>
              </a:rPr>
              <a:t>table</a:t>
            </a:r>
            <a:endParaRPr sz="2800">
              <a:latin typeface="Lucida Calligraphy" panose="03010101010101010101"/>
              <a:cs typeface="Lucida Calligraphy" panose="03010101010101010101"/>
            </a:endParaRPr>
          </a:p>
          <a:p>
            <a:pPr marL="495300" indent="-482600">
              <a:lnSpc>
                <a:spcPct val="100000"/>
              </a:lnSpc>
              <a:spcBef>
                <a:spcPts val="660"/>
              </a:spcBef>
              <a:buAutoNum type="alphaLcParenR" startAt="3"/>
              <a:tabLst>
                <a:tab pos="495300" algn="l"/>
              </a:tabLst>
            </a:pPr>
            <a:r>
              <a:rPr sz="2800" b="1" i="1" spc="-5" dirty="0">
                <a:latin typeface="Lucida Calligraphy" panose="03010101010101010101"/>
                <a:cs typeface="Lucida Calligraphy" panose="03010101010101010101"/>
              </a:rPr>
              <a:t>I place the book</a:t>
            </a:r>
            <a:endParaRPr sz="2800">
              <a:latin typeface="Lucida Calligraphy" panose="03010101010101010101"/>
              <a:cs typeface="Lucida Calligraphy" panose="03010101010101010101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761" y="761"/>
            <a:ext cx="12190730" cy="6856730"/>
          </a:xfrm>
          <a:custGeom>
            <a:avLst/>
            <a:gdLst/>
            <a:ahLst/>
            <a:cxnLst/>
            <a:rect l="l" t="t" r="r" b="b"/>
            <a:pathLst>
              <a:path w="12190730" h="6856730">
                <a:moveTo>
                  <a:pt x="0" y="0"/>
                </a:moveTo>
                <a:lnTo>
                  <a:pt x="12190476" y="0"/>
                </a:lnTo>
                <a:lnTo>
                  <a:pt x="12190476" y="6856476"/>
                </a:lnTo>
                <a:lnTo>
                  <a:pt x="0" y="6856476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Ans</a:t>
            </a:r>
            <a:r>
              <a:rPr spc="-5" dirty="0"/>
              <a:t>w</a:t>
            </a:r>
            <a:r>
              <a:rPr dirty="0"/>
              <a:t>er</a:t>
            </a:r>
          </a:p>
        </p:txBody>
      </p:sp>
      <p:sp>
        <p:nvSpPr>
          <p:cNvPr id="3" name="object 3"/>
          <p:cNvSpPr/>
          <p:nvPr/>
        </p:nvSpPr>
        <p:spPr>
          <a:xfrm>
            <a:off x="833437" y="1820862"/>
            <a:ext cx="10525125" cy="4361180"/>
          </a:xfrm>
          <a:custGeom>
            <a:avLst/>
            <a:gdLst/>
            <a:ahLst/>
            <a:cxnLst/>
            <a:rect l="l" t="t" r="r" b="b"/>
            <a:pathLst>
              <a:path w="10525125" h="4361180">
                <a:moveTo>
                  <a:pt x="10520362" y="4360862"/>
                </a:moveTo>
                <a:lnTo>
                  <a:pt x="4762" y="4360862"/>
                </a:lnTo>
                <a:lnTo>
                  <a:pt x="3289" y="4360633"/>
                </a:lnTo>
                <a:lnTo>
                  <a:pt x="1968" y="4359948"/>
                </a:lnTo>
                <a:lnTo>
                  <a:pt x="914" y="4358894"/>
                </a:lnTo>
                <a:lnTo>
                  <a:pt x="228" y="4357573"/>
                </a:lnTo>
                <a:lnTo>
                  <a:pt x="0" y="4356100"/>
                </a:lnTo>
                <a:lnTo>
                  <a:pt x="0" y="4762"/>
                </a:lnTo>
                <a:lnTo>
                  <a:pt x="4762" y="0"/>
                </a:lnTo>
                <a:lnTo>
                  <a:pt x="10520362" y="0"/>
                </a:lnTo>
                <a:lnTo>
                  <a:pt x="10525125" y="4762"/>
                </a:lnTo>
                <a:lnTo>
                  <a:pt x="9525" y="4762"/>
                </a:lnTo>
                <a:lnTo>
                  <a:pt x="4762" y="9525"/>
                </a:lnTo>
                <a:lnTo>
                  <a:pt x="9525" y="9525"/>
                </a:lnTo>
                <a:lnTo>
                  <a:pt x="9525" y="4351337"/>
                </a:lnTo>
                <a:lnTo>
                  <a:pt x="4762" y="4351337"/>
                </a:lnTo>
                <a:lnTo>
                  <a:pt x="9525" y="4356100"/>
                </a:lnTo>
                <a:lnTo>
                  <a:pt x="10525125" y="4356100"/>
                </a:lnTo>
                <a:lnTo>
                  <a:pt x="10524896" y="4357573"/>
                </a:lnTo>
                <a:lnTo>
                  <a:pt x="10524210" y="4358894"/>
                </a:lnTo>
                <a:lnTo>
                  <a:pt x="10523156" y="4359948"/>
                </a:lnTo>
                <a:lnTo>
                  <a:pt x="10521835" y="4360633"/>
                </a:lnTo>
                <a:lnTo>
                  <a:pt x="10520362" y="4360862"/>
                </a:lnTo>
                <a:close/>
              </a:path>
              <a:path w="10525125" h="4361180">
                <a:moveTo>
                  <a:pt x="9525" y="9525"/>
                </a:moveTo>
                <a:lnTo>
                  <a:pt x="4762" y="9525"/>
                </a:lnTo>
                <a:lnTo>
                  <a:pt x="9525" y="4762"/>
                </a:lnTo>
                <a:lnTo>
                  <a:pt x="9525" y="9525"/>
                </a:lnTo>
                <a:close/>
              </a:path>
              <a:path w="10525125" h="4361180">
                <a:moveTo>
                  <a:pt x="10515600" y="9525"/>
                </a:moveTo>
                <a:lnTo>
                  <a:pt x="9525" y="9525"/>
                </a:lnTo>
                <a:lnTo>
                  <a:pt x="9525" y="4762"/>
                </a:lnTo>
                <a:lnTo>
                  <a:pt x="10515600" y="4762"/>
                </a:lnTo>
                <a:lnTo>
                  <a:pt x="10515600" y="9525"/>
                </a:lnTo>
                <a:close/>
              </a:path>
              <a:path w="10525125" h="4361180">
                <a:moveTo>
                  <a:pt x="10515600" y="4356100"/>
                </a:moveTo>
                <a:lnTo>
                  <a:pt x="10515600" y="4762"/>
                </a:lnTo>
                <a:lnTo>
                  <a:pt x="10520362" y="9525"/>
                </a:lnTo>
                <a:lnTo>
                  <a:pt x="10525125" y="9525"/>
                </a:lnTo>
                <a:lnTo>
                  <a:pt x="10525125" y="4351337"/>
                </a:lnTo>
                <a:lnTo>
                  <a:pt x="10520362" y="4351337"/>
                </a:lnTo>
                <a:lnTo>
                  <a:pt x="10515600" y="4356100"/>
                </a:lnTo>
                <a:close/>
              </a:path>
              <a:path w="10525125" h="4361180">
                <a:moveTo>
                  <a:pt x="10525125" y="9525"/>
                </a:moveTo>
                <a:lnTo>
                  <a:pt x="10520362" y="9525"/>
                </a:lnTo>
                <a:lnTo>
                  <a:pt x="10515600" y="4762"/>
                </a:lnTo>
                <a:lnTo>
                  <a:pt x="10525125" y="4762"/>
                </a:lnTo>
                <a:lnTo>
                  <a:pt x="10525125" y="9525"/>
                </a:lnTo>
                <a:close/>
              </a:path>
              <a:path w="10525125" h="4361180">
                <a:moveTo>
                  <a:pt x="9525" y="4356100"/>
                </a:moveTo>
                <a:lnTo>
                  <a:pt x="4762" y="4351337"/>
                </a:lnTo>
                <a:lnTo>
                  <a:pt x="9525" y="4351337"/>
                </a:lnTo>
                <a:lnTo>
                  <a:pt x="9525" y="4356100"/>
                </a:lnTo>
                <a:close/>
              </a:path>
              <a:path w="10525125" h="4361180">
                <a:moveTo>
                  <a:pt x="10515600" y="4356100"/>
                </a:moveTo>
                <a:lnTo>
                  <a:pt x="9525" y="4356100"/>
                </a:lnTo>
                <a:lnTo>
                  <a:pt x="9525" y="4351337"/>
                </a:lnTo>
                <a:lnTo>
                  <a:pt x="10515600" y="4351337"/>
                </a:lnTo>
                <a:lnTo>
                  <a:pt x="10515600" y="4356100"/>
                </a:lnTo>
                <a:close/>
              </a:path>
              <a:path w="10525125" h="4361180">
                <a:moveTo>
                  <a:pt x="10525125" y="4356100"/>
                </a:moveTo>
                <a:lnTo>
                  <a:pt x="10515600" y="4356100"/>
                </a:lnTo>
                <a:lnTo>
                  <a:pt x="10520362" y="4351337"/>
                </a:lnTo>
                <a:lnTo>
                  <a:pt x="10525125" y="4351337"/>
                </a:lnTo>
                <a:lnTo>
                  <a:pt x="10525125" y="43561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282950" y="3060064"/>
            <a:ext cx="5624830" cy="1488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600" b="1" i="1" spc="-5" dirty="0">
                <a:latin typeface="Lucida Calligraphy" panose="03010101010101010101"/>
                <a:cs typeface="Lucida Calligraphy" panose="03010101010101010101"/>
              </a:rPr>
              <a:t>Option</a:t>
            </a:r>
            <a:r>
              <a:rPr sz="9600" b="1" i="1" spc="-75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9600" b="1" i="1" spc="-5" dirty="0">
                <a:latin typeface="Lucida Calligraphy" panose="03010101010101010101"/>
                <a:cs typeface="Lucida Calligraphy" panose="03010101010101010101"/>
              </a:rPr>
              <a:t>C</a:t>
            </a:r>
            <a:endParaRPr sz="9600">
              <a:latin typeface="Lucida Calligraphy" panose="03010101010101010101"/>
              <a:cs typeface="Lucida Calligraphy" panose="03010101010101010101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61" y="761"/>
            <a:ext cx="12190730" cy="6856730"/>
          </a:xfrm>
          <a:custGeom>
            <a:avLst/>
            <a:gdLst/>
            <a:ahLst/>
            <a:cxnLst/>
            <a:rect l="l" t="t" r="r" b="b"/>
            <a:pathLst>
              <a:path w="12190730" h="6856730">
                <a:moveTo>
                  <a:pt x="0" y="0"/>
                </a:moveTo>
                <a:lnTo>
                  <a:pt x="12190476" y="0"/>
                </a:lnTo>
                <a:lnTo>
                  <a:pt x="12190476" y="6856476"/>
                </a:lnTo>
                <a:lnTo>
                  <a:pt x="0" y="6856476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Ans</a:t>
            </a:r>
            <a:r>
              <a:rPr spc="-5" dirty="0"/>
              <a:t>w</a:t>
            </a:r>
            <a:r>
              <a:rPr dirty="0"/>
              <a:t>er</a:t>
            </a:r>
          </a:p>
        </p:txBody>
      </p:sp>
      <p:sp>
        <p:nvSpPr>
          <p:cNvPr id="3" name="object 3"/>
          <p:cNvSpPr/>
          <p:nvPr/>
        </p:nvSpPr>
        <p:spPr>
          <a:xfrm>
            <a:off x="833437" y="1820862"/>
            <a:ext cx="10525125" cy="4361180"/>
          </a:xfrm>
          <a:custGeom>
            <a:avLst/>
            <a:gdLst/>
            <a:ahLst/>
            <a:cxnLst/>
            <a:rect l="l" t="t" r="r" b="b"/>
            <a:pathLst>
              <a:path w="10525125" h="4361180">
                <a:moveTo>
                  <a:pt x="10520362" y="4360862"/>
                </a:moveTo>
                <a:lnTo>
                  <a:pt x="4762" y="4360862"/>
                </a:lnTo>
                <a:lnTo>
                  <a:pt x="3289" y="4360633"/>
                </a:lnTo>
                <a:lnTo>
                  <a:pt x="1968" y="4359948"/>
                </a:lnTo>
                <a:lnTo>
                  <a:pt x="914" y="4358894"/>
                </a:lnTo>
                <a:lnTo>
                  <a:pt x="228" y="4357573"/>
                </a:lnTo>
                <a:lnTo>
                  <a:pt x="0" y="4356100"/>
                </a:lnTo>
                <a:lnTo>
                  <a:pt x="0" y="4762"/>
                </a:lnTo>
                <a:lnTo>
                  <a:pt x="4762" y="0"/>
                </a:lnTo>
                <a:lnTo>
                  <a:pt x="10520362" y="0"/>
                </a:lnTo>
                <a:lnTo>
                  <a:pt x="10525125" y="4762"/>
                </a:lnTo>
                <a:lnTo>
                  <a:pt x="9525" y="4762"/>
                </a:lnTo>
                <a:lnTo>
                  <a:pt x="4762" y="9525"/>
                </a:lnTo>
                <a:lnTo>
                  <a:pt x="9525" y="9525"/>
                </a:lnTo>
                <a:lnTo>
                  <a:pt x="9525" y="4351337"/>
                </a:lnTo>
                <a:lnTo>
                  <a:pt x="4762" y="4351337"/>
                </a:lnTo>
                <a:lnTo>
                  <a:pt x="9525" y="4356100"/>
                </a:lnTo>
                <a:lnTo>
                  <a:pt x="10525125" y="4356100"/>
                </a:lnTo>
                <a:lnTo>
                  <a:pt x="10524896" y="4357573"/>
                </a:lnTo>
                <a:lnTo>
                  <a:pt x="10524210" y="4358894"/>
                </a:lnTo>
                <a:lnTo>
                  <a:pt x="10523156" y="4359948"/>
                </a:lnTo>
                <a:lnTo>
                  <a:pt x="10521835" y="4360633"/>
                </a:lnTo>
                <a:lnTo>
                  <a:pt x="10520362" y="4360862"/>
                </a:lnTo>
                <a:close/>
              </a:path>
              <a:path w="10525125" h="4361180">
                <a:moveTo>
                  <a:pt x="9525" y="9525"/>
                </a:moveTo>
                <a:lnTo>
                  <a:pt x="4762" y="9525"/>
                </a:lnTo>
                <a:lnTo>
                  <a:pt x="9525" y="4762"/>
                </a:lnTo>
                <a:lnTo>
                  <a:pt x="9525" y="9525"/>
                </a:lnTo>
                <a:close/>
              </a:path>
              <a:path w="10525125" h="4361180">
                <a:moveTo>
                  <a:pt x="10515600" y="9525"/>
                </a:moveTo>
                <a:lnTo>
                  <a:pt x="9525" y="9525"/>
                </a:lnTo>
                <a:lnTo>
                  <a:pt x="9525" y="4762"/>
                </a:lnTo>
                <a:lnTo>
                  <a:pt x="10515600" y="4762"/>
                </a:lnTo>
                <a:lnTo>
                  <a:pt x="10515600" y="9525"/>
                </a:lnTo>
                <a:close/>
              </a:path>
              <a:path w="10525125" h="4361180">
                <a:moveTo>
                  <a:pt x="10515600" y="4356100"/>
                </a:moveTo>
                <a:lnTo>
                  <a:pt x="10515600" y="4762"/>
                </a:lnTo>
                <a:lnTo>
                  <a:pt x="10520362" y="9525"/>
                </a:lnTo>
                <a:lnTo>
                  <a:pt x="10525125" y="9525"/>
                </a:lnTo>
                <a:lnTo>
                  <a:pt x="10525125" y="4351337"/>
                </a:lnTo>
                <a:lnTo>
                  <a:pt x="10520362" y="4351337"/>
                </a:lnTo>
                <a:lnTo>
                  <a:pt x="10515600" y="4356100"/>
                </a:lnTo>
                <a:close/>
              </a:path>
              <a:path w="10525125" h="4361180">
                <a:moveTo>
                  <a:pt x="10525125" y="9525"/>
                </a:moveTo>
                <a:lnTo>
                  <a:pt x="10520362" y="9525"/>
                </a:lnTo>
                <a:lnTo>
                  <a:pt x="10515600" y="4762"/>
                </a:lnTo>
                <a:lnTo>
                  <a:pt x="10525125" y="4762"/>
                </a:lnTo>
                <a:lnTo>
                  <a:pt x="10525125" y="9525"/>
                </a:lnTo>
                <a:close/>
              </a:path>
              <a:path w="10525125" h="4361180">
                <a:moveTo>
                  <a:pt x="9525" y="4356100"/>
                </a:moveTo>
                <a:lnTo>
                  <a:pt x="4762" y="4351337"/>
                </a:lnTo>
                <a:lnTo>
                  <a:pt x="9525" y="4351337"/>
                </a:lnTo>
                <a:lnTo>
                  <a:pt x="9525" y="4356100"/>
                </a:lnTo>
                <a:close/>
              </a:path>
              <a:path w="10525125" h="4361180">
                <a:moveTo>
                  <a:pt x="10515600" y="4356100"/>
                </a:moveTo>
                <a:lnTo>
                  <a:pt x="9525" y="4356100"/>
                </a:lnTo>
                <a:lnTo>
                  <a:pt x="9525" y="4351337"/>
                </a:lnTo>
                <a:lnTo>
                  <a:pt x="10515600" y="4351337"/>
                </a:lnTo>
                <a:lnTo>
                  <a:pt x="10515600" y="4356100"/>
                </a:lnTo>
                <a:close/>
              </a:path>
              <a:path w="10525125" h="4361180">
                <a:moveTo>
                  <a:pt x="10525125" y="4356100"/>
                </a:moveTo>
                <a:lnTo>
                  <a:pt x="10515600" y="4356100"/>
                </a:lnTo>
                <a:lnTo>
                  <a:pt x="10520362" y="4351337"/>
                </a:lnTo>
                <a:lnTo>
                  <a:pt x="10525125" y="4351337"/>
                </a:lnTo>
                <a:lnTo>
                  <a:pt x="10525125" y="43561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107054" y="3060064"/>
            <a:ext cx="5976620" cy="1488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600" b="1" i="1" spc="-5" dirty="0">
                <a:latin typeface="Lucida Calligraphy" panose="03010101010101010101"/>
                <a:cs typeface="Lucida Calligraphy" panose="03010101010101010101"/>
              </a:rPr>
              <a:t>Option</a:t>
            </a:r>
            <a:r>
              <a:rPr sz="9600" b="1" i="1" spc="-75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9600" b="1" i="1" spc="-5" dirty="0">
                <a:latin typeface="Lucida Calligraphy" panose="03010101010101010101"/>
                <a:cs typeface="Lucida Calligraphy" panose="03010101010101010101"/>
              </a:rPr>
              <a:t>D</a:t>
            </a:r>
            <a:endParaRPr sz="9600">
              <a:latin typeface="Lucida Calligraphy" panose="03010101010101010101"/>
              <a:cs typeface="Lucida Calligraphy" panose="03010101010101010101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61" y="761"/>
            <a:ext cx="12190730" cy="6856730"/>
          </a:xfrm>
          <a:custGeom>
            <a:avLst/>
            <a:gdLst/>
            <a:ahLst/>
            <a:cxnLst/>
            <a:rect l="l" t="t" r="r" b="b"/>
            <a:pathLst>
              <a:path w="12190730" h="6856730">
                <a:moveTo>
                  <a:pt x="0" y="0"/>
                </a:moveTo>
                <a:lnTo>
                  <a:pt x="12190476" y="0"/>
                </a:lnTo>
                <a:lnTo>
                  <a:pt x="12190476" y="6856476"/>
                </a:lnTo>
                <a:lnTo>
                  <a:pt x="0" y="6856476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Quest</a:t>
            </a:r>
            <a:r>
              <a:rPr spc="-5" dirty="0"/>
              <a:t>i</a:t>
            </a:r>
            <a:r>
              <a:rPr dirty="0"/>
              <a:t>on</a:t>
            </a:r>
          </a:p>
        </p:txBody>
      </p:sp>
      <p:sp>
        <p:nvSpPr>
          <p:cNvPr id="3" name="object 3"/>
          <p:cNvSpPr/>
          <p:nvPr/>
        </p:nvSpPr>
        <p:spPr>
          <a:xfrm>
            <a:off x="833437" y="1820862"/>
            <a:ext cx="10525125" cy="4361180"/>
          </a:xfrm>
          <a:custGeom>
            <a:avLst/>
            <a:gdLst/>
            <a:ahLst/>
            <a:cxnLst/>
            <a:rect l="l" t="t" r="r" b="b"/>
            <a:pathLst>
              <a:path w="10525125" h="4361180">
                <a:moveTo>
                  <a:pt x="10520362" y="4360862"/>
                </a:moveTo>
                <a:lnTo>
                  <a:pt x="4762" y="4360862"/>
                </a:lnTo>
                <a:lnTo>
                  <a:pt x="3289" y="4360633"/>
                </a:lnTo>
                <a:lnTo>
                  <a:pt x="1968" y="4359948"/>
                </a:lnTo>
                <a:lnTo>
                  <a:pt x="914" y="4358894"/>
                </a:lnTo>
                <a:lnTo>
                  <a:pt x="228" y="4357573"/>
                </a:lnTo>
                <a:lnTo>
                  <a:pt x="0" y="4356100"/>
                </a:lnTo>
                <a:lnTo>
                  <a:pt x="0" y="4762"/>
                </a:lnTo>
                <a:lnTo>
                  <a:pt x="4762" y="0"/>
                </a:lnTo>
                <a:lnTo>
                  <a:pt x="10520362" y="0"/>
                </a:lnTo>
                <a:lnTo>
                  <a:pt x="10525125" y="4762"/>
                </a:lnTo>
                <a:lnTo>
                  <a:pt x="9525" y="4762"/>
                </a:lnTo>
                <a:lnTo>
                  <a:pt x="4762" y="9525"/>
                </a:lnTo>
                <a:lnTo>
                  <a:pt x="9525" y="9525"/>
                </a:lnTo>
                <a:lnTo>
                  <a:pt x="9525" y="4351337"/>
                </a:lnTo>
                <a:lnTo>
                  <a:pt x="4762" y="4351337"/>
                </a:lnTo>
                <a:lnTo>
                  <a:pt x="9525" y="4356100"/>
                </a:lnTo>
                <a:lnTo>
                  <a:pt x="10525125" y="4356100"/>
                </a:lnTo>
                <a:lnTo>
                  <a:pt x="10524896" y="4357573"/>
                </a:lnTo>
                <a:lnTo>
                  <a:pt x="10524210" y="4358894"/>
                </a:lnTo>
                <a:lnTo>
                  <a:pt x="10523156" y="4359948"/>
                </a:lnTo>
                <a:lnTo>
                  <a:pt x="10521835" y="4360633"/>
                </a:lnTo>
                <a:lnTo>
                  <a:pt x="10520362" y="4360862"/>
                </a:lnTo>
                <a:close/>
              </a:path>
              <a:path w="10525125" h="4361180">
                <a:moveTo>
                  <a:pt x="9525" y="9525"/>
                </a:moveTo>
                <a:lnTo>
                  <a:pt x="4762" y="9525"/>
                </a:lnTo>
                <a:lnTo>
                  <a:pt x="9525" y="4762"/>
                </a:lnTo>
                <a:lnTo>
                  <a:pt x="9525" y="9525"/>
                </a:lnTo>
                <a:close/>
              </a:path>
              <a:path w="10525125" h="4361180">
                <a:moveTo>
                  <a:pt x="10515600" y="9525"/>
                </a:moveTo>
                <a:lnTo>
                  <a:pt x="9525" y="9525"/>
                </a:lnTo>
                <a:lnTo>
                  <a:pt x="9525" y="4762"/>
                </a:lnTo>
                <a:lnTo>
                  <a:pt x="10515600" y="4762"/>
                </a:lnTo>
                <a:lnTo>
                  <a:pt x="10515600" y="9525"/>
                </a:lnTo>
                <a:close/>
              </a:path>
              <a:path w="10525125" h="4361180">
                <a:moveTo>
                  <a:pt x="10515600" y="4356100"/>
                </a:moveTo>
                <a:lnTo>
                  <a:pt x="10515600" y="4762"/>
                </a:lnTo>
                <a:lnTo>
                  <a:pt x="10520362" y="9525"/>
                </a:lnTo>
                <a:lnTo>
                  <a:pt x="10525125" y="9525"/>
                </a:lnTo>
                <a:lnTo>
                  <a:pt x="10525125" y="4351337"/>
                </a:lnTo>
                <a:lnTo>
                  <a:pt x="10520362" y="4351337"/>
                </a:lnTo>
                <a:lnTo>
                  <a:pt x="10515600" y="4356100"/>
                </a:lnTo>
                <a:close/>
              </a:path>
              <a:path w="10525125" h="4361180">
                <a:moveTo>
                  <a:pt x="10525125" y="9525"/>
                </a:moveTo>
                <a:lnTo>
                  <a:pt x="10520362" y="9525"/>
                </a:lnTo>
                <a:lnTo>
                  <a:pt x="10515600" y="4762"/>
                </a:lnTo>
                <a:lnTo>
                  <a:pt x="10525125" y="4762"/>
                </a:lnTo>
                <a:lnTo>
                  <a:pt x="10525125" y="9525"/>
                </a:lnTo>
                <a:close/>
              </a:path>
              <a:path w="10525125" h="4361180">
                <a:moveTo>
                  <a:pt x="9525" y="4356100"/>
                </a:moveTo>
                <a:lnTo>
                  <a:pt x="4762" y="4351337"/>
                </a:lnTo>
                <a:lnTo>
                  <a:pt x="9525" y="4351337"/>
                </a:lnTo>
                <a:lnTo>
                  <a:pt x="9525" y="4356100"/>
                </a:lnTo>
                <a:close/>
              </a:path>
              <a:path w="10525125" h="4361180">
                <a:moveTo>
                  <a:pt x="10515600" y="4356100"/>
                </a:moveTo>
                <a:lnTo>
                  <a:pt x="9525" y="4356100"/>
                </a:lnTo>
                <a:lnTo>
                  <a:pt x="9525" y="4351337"/>
                </a:lnTo>
                <a:lnTo>
                  <a:pt x="10515600" y="4351337"/>
                </a:lnTo>
                <a:lnTo>
                  <a:pt x="10515600" y="4356100"/>
                </a:lnTo>
                <a:close/>
              </a:path>
              <a:path w="10525125" h="4361180">
                <a:moveTo>
                  <a:pt x="10525125" y="4356100"/>
                </a:moveTo>
                <a:lnTo>
                  <a:pt x="10515600" y="4356100"/>
                </a:lnTo>
                <a:lnTo>
                  <a:pt x="10520362" y="4351337"/>
                </a:lnTo>
                <a:lnTo>
                  <a:pt x="10525125" y="4351337"/>
                </a:lnTo>
                <a:lnTo>
                  <a:pt x="10525125" y="43561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916939" y="2143760"/>
            <a:ext cx="9142095" cy="34296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i="1" spc="-5" dirty="0">
                <a:latin typeface="Lucida Calligraphy" panose="03010101010101010101"/>
                <a:cs typeface="Lucida Calligraphy" panose="03010101010101010101"/>
              </a:rPr>
              <a:t>For</a:t>
            </a:r>
            <a:r>
              <a:rPr sz="2800" b="1" i="1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800" b="1" i="1" spc="-5" dirty="0">
                <a:latin typeface="Lucida Calligraphy" panose="03010101010101010101"/>
                <a:cs typeface="Lucida Calligraphy" panose="03010101010101010101"/>
              </a:rPr>
              <a:t>each</a:t>
            </a:r>
            <a:r>
              <a:rPr sz="2800" b="1" i="1" spc="5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800" b="1" i="1" dirty="0">
                <a:latin typeface="Lucida Calligraphy" panose="03010101010101010101"/>
                <a:cs typeface="Lucida Calligraphy" panose="03010101010101010101"/>
              </a:rPr>
              <a:t>sentence,</a:t>
            </a:r>
            <a:r>
              <a:rPr sz="2800" b="1" i="1" spc="5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800" b="1" i="1" dirty="0">
                <a:latin typeface="Lucida Calligraphy" panose="03010101010101010101"/>
                <a:cs typeface="Lucida Calligraphy" panose="03010101010101010101"/>
              </a:rPr>
              <a:t>identify</a:t>
            </a:r>
            <a:r>
              <a:rPr sz="2800" b="1" i="1" spc="5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800" b="1" i="1" spc="-5" dirty="0">
                <a:latin typeface="Lucida Calligraphy" panose="03010101010101010101"/>
                <a:cs typeface="Lucida Calligraphy" panose="03010101010101010101"/>
              </a:rPr>
              <a:t>the</a:t>
            </a:r>
            <a:r>
              <a:rPr sz="2800" b="1" i="1" dirty="0">
                <a:latin typeface="Lucida Calligraphy" panose="03010101010101010101"/>
                <a:cs typeface="Lucida Calligraphy" panose="03010101010101010101"/>
              </a:rPr>
              <a:t> clause</a:t>
            </a:r>
            <a:r>
              <a:rPr sz="2800" b="1" i="1" spc="5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800" b="1" i="1" spc="-5" dirty="0">
                <a:latin typeface="Lucida Calligraphy" panose="03010101010101010101"/>
                <a:cs typeface="Lucida Calligraphy" panose="03010101010101010101"/>
              </a:rPr>
              <a:t>or</a:t>
            </a:r>
            <a:r>
              <a:rPr sz="2800" b="1" i="1" spc="5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800" b="1" i="1" dirty="0">
                <a:latin typeface="Lucida Calligraphy" panose="03010101010101010101"/>
                <a:cs typeface="Lucida Calligraphy" panose="03010101010101010101"/>
              </a:rPr>
              <a:t>phrase.</a:t>
            </a:r>
            <a:endParaRPr sz="2800">
              <a:latin typeface="Lucida Calligraphy" panose="03010101010101010101"/>
              <a:cs typeface="Lucida Calligraphy" panose="03010101010101010101"/>
            </a:endParaRPr>
          </a:p>
          <a:p>
            <a:pPr marL="12700">
              <a:lnSpc>
                <a:spcPct val="100000"/>
              </a:lnSpc>
              <a:spcBef>
                <a:spcPts val="3340"/>
              </a:spcBef>
            </a:pPr>
            <a:r>
              <a:rPr sz="2800" b="1" i="1" spc="-5" dirty="0">
                <a:latin typeface="Lucida Calligraphy" panose="03010101010101010101"/>
                <a:cs typeface="Lucida Calligraphy" panose="03010101010101010101"/>
              </a:rPr>
              <a:t>He</a:t>
            </a:r>
            <a:r>
              <a:rPr sz="2800" b="1" i="1" spc="5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800" b="1" i="1" dirty="0">
                <a:latin typeface="Lucida Calligraphy" panose="03010101010101010101"/>
                <a:cs typeface="Lucida Calligraphy" panose="03010101010101010101"/>
              </a:rPr>
              <a:t>promised</a:t>
            </a:r>
            <a:r>
              <a:rPr sz="2800" b="1" i="1" spc="5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800" b="1" i="1" spc="-5" dirty="0">
                <a:latin typeface="Lucida Calligraphy" panose="03010101010101010101"/>
                <a:cs typeface="Lucida Calligraphy" panose="03010101010101010101"/>
              </a:rPr>
              <a:t>to</a:t>
            </a:r>
            <a:r>
              <a:rPr sz="2800" b="1" i="1" spc="5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800" b="1" i="1" spc="-5" dirty="0">
                <a:latin typeface="Lucida Calligraphy" panose="03010101010101010101"/>
                <a:cs typeface="Lucida Calligraphy" panose="03010101010101010101"/>
              </a:rPr>
              <a:t>return</a:t>
            </a:r>
            <a:r>
              <a:rPr sz="2800" b="1" i="1" spc="10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800" b="1" i="1" spc="-5" dirty="0">
                <a:latin typeface="Lucida Calligraphy" panose="03010101010101010101"/>
                <a:cs typeface="Lucida Calligraphy" panose="03010101010101010101"/>
              </a:rPr>
              <a:t>my</a:t>
            </a:r>
            <a:r>
              <a:rPr sz="2800" b="1" i="1" spc="5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800" b="1" i="1" dirty="0">
                <a:latin typeface="Lucida Calligraphy" panose="03010101010101010101"/>
                <a:cs typeface="Lucida Calligraphy" panose="03010101010101010101"/>
              </a:rPr>
              <a:t>book.</a:t>
            </a:r>
            <a:r>
              <a:rPr sz="2800" b="1" i="1" spc="5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800" b="1" i="1" spc="-5" dirty="0">
                <a:latin typeface="Lucida Calligraphy" panose="03010101010101010101"/>
                <a:cs typeface="Lucida Calligraphy" panose="03010101010101010101"/>
              </a:rPr>
              <a:t>The</a:t>
            </a:r>
            <a:r>
              <a:rPr sz="2800" b="1" i="1" spc="10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800" b="1" i="1" dirty="0">
                <a:latin typeface="Lucida Calligraphy" panose="03010101010101010101"/>
                <a:cs typeface="Lucida Calligraphy" panose="03010101010101010101"/>
              </a:rPr>
              <a:t>clause</a:t>
            </a:r>
            <a:r>
              <a:rPr sz="2800" b="1" i="1" spc="5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800" b="1" i="1" spc="-5" dirty="0">
                <a:latin typeface="Lucida Calligraphy" panose="03010101010101010101"/>
                <a:cs typeface="Lucida Calligraphy" panose="03010101010101010101"/>
              </a:rPr>
              <a:t>is</a:t>
            </a:r>
            <a:endParaRPr sz="2800">
              <a:latin typeface="Lucida Calligraphy" panose="03010101010101010101"/>
              <a:cs typeface="Lucida Calligraphy" panose="03010101010101010101"/>
            </a:endParaRPr>
          </a:p>
          <a:p>
            <a:pPr marL="495300" indent="-482600">
              <a:lnSpc>
                <a:spcPts val="3355"/>
              </a:lnSpc>
              <a:spcBef>
                <a:spcPts val="3340"/>
              </a:spcBef>
              <a:buAutoNum type="alphaLcParenR"/>
              <a:tabLst>
                <a:tab pos="495300" algn="l"/>
              </a:tabLst>
            </a:pPr>
            <a:r>
              <a:rPr sz="2800" b="1" i="1" spc="-5" dirty="0">
                <a:latin typeface="Lucida Calligraphy" panose="03010101010101010101"/>
                <a:cs typeface="Lucida Calligraphy" panose="03010101010101010101"/>
              </a:rPr>
              <a:t>My</a:t>
            </a:r>
            <a:r>
              <a:rPr sz="2800" b="1" i="1" spc="-30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800" b="1" i="1" spc="-5" dirty="0">
                <a:latin typeface="Lucida Calligraphy" panose="03010101010101010101"/>
                <a:cs typeface="Lucida Calligraphy" panose="03010101010101010101"/>
              </a:rPr>
              <a:t>book</a:t>
            </a:r>
            <a:endParaRPr sz="2800">
              <a:latin typeface="Lucida Calligraphy" panose="03010101010101010101"/>
              <a:cs typeface="Lucida Calligraphy" panose="03010101010101010101"/>
            </a:endParaRPr>
          </a:p>
          <a:p>
            <a:pPr marL="476250" indent="-463550">
              <a:lnSpc>
                <a:spcPts val="3350"/>
              </a:lnSpc>
              <a:buAutoNum type="alphaLcParenR"/>
              <a:tabLst>
                <a:tab pos="476250" algn="l"/>
              </a:tabLst>
            </a:pPr>
            <a:r>
              <a:rPr sz="2800" b="1" i="1" spc="-5" dirty="0">
                <a:latin typeface="Lucida Calligraphy" panose="03010101010101010101"/>
                <a:cs typeface="Lucida Calligraphy" panose="03010101010101010101"/>
              </a:rPr>
              <a:t>He</a:t>
            </a:r>
            <a:r>
              <a:rPr sz="2800" b="1" i="1" spc="-40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800" b="1" i="1" dirty="0">
                <a:latin typeface="Lucida Calligraphy" panose="03010101010101010101"/>
                <a:cs typeface="Lucida Calligraphy" panose="03010101010101010101"/>
              </a:rPr>
              <a:t>promised</a:t>
            </a:r>
            <a:endParaRPr sz="2800">
              <a:latin typeface="Lucida Calligraphy" panose="03010101010101010101"/>
              <a:cs typeface="Lucida Calligraphy" panose="03010101010101010101"/>
            </a:endParaRPr>
          </a:p>
          <a:p>
            <a:pPr marL="452120" indent="-439420">
              <a:lnSpc>
                <a:spcPts val="3350"/>
              </a:lnSpc>
              <a:buAutoNum type="alphaLcParenR"/>
              <a:tabLst>
                <a:tab pos="452120" algn="l"/>
              </a:tabLst>
            </a:pPr>
            <a:r>
              <a:rPr sz="2800" b="1" i="1" spc="-5" dirty="0">
                <a:latin typeface="Lucida Calligraphy" panose="03010101010101010101"/>
                <a:cs typeface="Lucida Calligraphy" panose="03010101010101010101"/>
              </a:rPr>
              <a:t>To</a:t>
            </a:r>
            <a:r>
              <a:rPr sz="2800" b="1" i="1" spc="-25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800" b="1" i="1" spc="-5" dirty="0">
                <a:latin typeface="Lucida Calligraphy" panose="03010101010101010101"/>
                <a:cs typeface="Lucida Calligraphy" panose="03010101010101010101"/>
              </a:rPr>
              <a:t>return</a:t>
            </a:r>
            <a:endParaRPr sz="2800">
              <a:latin typeface="Lucida Calligraphy" panose="03010101010101010101"/>
              <a:cs typeface="Lucida Calligraphy" panose="03010101010101010101"/>
            </a:endParaRPr>
          </a:p>
          <a:p>
            <a:pPr marL="495300" indent="-482600">
              <a:lnSpc>
                <a:spcPts val="3355"/>
              </a:lnSpc>
              <a:buAutoNum type="alphaLcParenR"/>
              <a:tabLst>
                <a:tab pos="495300" algn="l"/>
              </a:tabLst>
            </a:pPr>
            <a:r>
              <a:rPr sz="2800" b="1" i="1" spc="-5" dirty="0">
                <a:latin typeface="Lucida Calligraphy" panose="03010101010101010101"/>
                <a:cs typeface="Lucida Calligraphy" panose="03010101010101010101"/>
              </a:rPr>
              <a:t>Book</a:t>
            </a:r>
            <a:endParaRPr sz="2800">
              <a:latin typeface="Lucida Calligraphy" panose="03010101010101010101"/>
              <a:cs typeface="Lucida Calligraphy" panose="03010101010101010101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61" y="761"/>
            <a:ext cx="12190730" cy="6856730"/>
          </a:xfrm>
          <a:custGeom>
            <a:avLst/>
            <a:gdLst/>
            <a:ahLst/>
            <a:cxnLst/>
            <a:rect l="l" t="t" r="r" b="b"/>
            <a:pathLst>
              <a:path w="12190730" h="6856730">
                <a:moveTo>
                  <a:pt x="0" y="0"/>
                </a:moveTo>
                <a:lnTo>
                  <a:pt x="12190476" y="0"/>
                </a:lnTo>
                <a:lnTo>
                  <a:pt x="12190476" y="6856476"/>
                </a:lnTo>
                <a:lnTo>
                  <a:pt x="0" y="6856476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Ans</a:t>
            </a:r>
            <a:r>
              <a:rPr spc="-5" dirty="0"/>
              <a:t>w</a:t>
            </a:r>
            <a:r>
              <a:rPr dirty="0"/>
              <a:t>er</a:t>
            </a:r>
          </a:p>
        </p:txBody>
      </p:sp>
      <p:sp>
        <p:nvSpPr>
          <p:cNvPr id="3" name="object 3"/>
          <p:cNvSpPr/>
          <p:nvPr/>
        </p:nvSpPr>
        <p:spPr>
          <a:xfrm>
            <a:off x="833437" y="1820862"/>
            <a:ext cx="10525125" cy="4361180"/>
          </a:xfrm>
          <a:custGeom>
            <a:avLst/>
            <a:gdLst/>
            <a:ahLst/>
            <a:cxnLst/>
            <a:rect l="l" t="t" r="r" b="b"/>
            <a:pathLst>
              <a:path w="10525125" h="4361180">
                <a:moveTo>
                  <a:pt x="10520362" y="4360862"/>
                </a:moveTo>
                <a:lnTo>
                  <a:pt x="4762" y="4360862"/>
                </a:lnTo>
                <a:lnTo>
                  <a:pt x="3289" y="4360633"/>
                </a:lnTo>
                <a:lnTo>
                  <a:pt x="1968" y="4359948"/>
                </a:lnTo>
                <a:lnTo>
                  <a:pt x="914" y="4358894"/>
                </a:lnTo>
                <a:lnTo>
                  <a:pt x="228" y="4357573"/>
                </a:lnTo>
                <a:lnTo>
                  <a:pt x="0" y="4356100"/>
                </a:lnTo>
                <a:lnTo>
                  <a:pt x="0" y="4762"/>
                </a:lnTo>
                <a:lnTo>
                  <a:pt x="4762" y="0"/>
                </a:lnTo>
                <a:lnTo>
                  <a:pt x="10520362" y="0"/>
                </a:lnTo>
                <a:lnTo>
                  <a:pt x="10525125" y="4762"/>
                </a:lnTo>
                <a:lnTo>
                  <a:pt x="9525" y="4762"/>
                </a:lnTo>
                <a:lnTo>
                  <a:pt x="4762" y="9525"/>
                </a:lnTo>
                <a:lnTo>
                  <a:pt x="9525" y="9525"/>
                </a:lnTo>
                <a:lnTo>
                  <a:pt x="9525" y="4351337"/>
                </a:lnTo>
                <a:lnTo>
                  <a:pt x="4762" y="4351337"/>
                </a:lnTo>
                <a:lnTo>
                  <a:pt x="9525" y="4356100"/>
                </a:lnTo>
                <a:lnTo>
                  <a:pt x="10525125" y="4356100"/>
                </a:lnTo>
                <a:lnTo>
                  <a:pt x="10524896" y="4357573"/>
                </a:lnTo>
                <a:lnTo>
                  <a:pt x="10524210" y="4358894"/>
                </a:lnTo>
                <a:lnTo>
                  <a:pt x="10523156" y="4359948"/>
                </a:lnTo>
                <a:lnTo>
                  <a:pt x="10521835" y="4360633"/>
                </a:lnTo>
                <a:lnTo>
                  <a:pt x="10520362" y="4360862"/>
                </a:lnTo>
                <a:close/>
              </a:path>
              <a:path w="10525125" h="4361180">
                <a:moveTo>
                  <a:pt x="9525" y="9525"/>
                </a:moveTo>
                <a:lnTo>
                  <a:pt x="4762" y="9525"/>
                </a:lnTo>
                <a:lnTo>
                  <a:pt x="9525" y="4762"/>
                </a:lnTo>
                <a:lnTo>
                  <a:pt x="9525" y="9525"/>
                </a:lnTo>
                <a:close/>
              </a:path>
              <a:path w="10525125" h="4361180">
                <a:moveTo>
                  <a:pt x="10515600" y="9525"/>
                </a:moveTo>
                <a:lnTo>
                  <a:pt x="9525" y="9525"/>
                </a:lnTo>
                <a:lnTo>
                  <a:pt x="9525" y="4762"/>
                </a:lnTo>
                <a:lnTo>
                  <a:pt x="10515600" y="4762"/>
                </a:lnTo>
                <a:lnTo>
                  <a:pt x="10515600" y="9525"/>
                </a:lnTo>
                <a:close/>
              </a:path>
              <a:path w="10525125" h="4361180">
                <a:moveTo>
                  <a:pt x="10515600" y="4356100"/>
                </a:moveTo>
                <a:lnTo>
                  <a:pt x="10515600" y="4762"/>
                </a:lnTo>
                <a:lnTo>
                  <a:pt x="10520362" y="9525"/>
                </a:lnTo>
                <a:lnTo>
                  <a:pt x="10525125" y="9525"/>
                </a:lnTo>
                <a:lnTo>
                  <a:pt x="10525125" y="4351337"/>
                </a:lnTo>
                <a:lnTo>
                  <a:pt x="10520362" y="4351337"/>
                </a:lnTo>
                <a:lnTo>
                  <a:pt x="10515600" y="4356100"/>
                </a:lnTo>
                <a:close/>
              </a:path>
              <a:path w="10525125" h="4361180">
                <a:moveTo>
                  <a:pt x="10525125" y="9525"/>
                </a:moveTo>
                <a:lnTo>
                  <a:pt x="10520362" y="9525"/>
                </a:lnTo>
                <a:lnTo>
                  <a:pt x="10515600" y="4762"/>
                </a:lnTo>
                <a:lnTo>
                  <a:pt x="10525125" y="4762"/>
                </a:lnTo>
                <a:lnTo>
                  <a:pt x="10525125" y="9525"/>
                </a:lnTo>
                <a:close/>
              </a:path>
              <a:path w="10525125" h="4361180">
                <a:moveTo>
                  <a:pt x="9525" y="4356100"/>
                </a:moveTo>
                <a:lnTo>
                  <a:pt x="4762" y="4351337"/>
                </a:lnTo>
                <a:lnTo>
                  <a:pt x="9525" y="4351337"/>
                </a:lnTo>
                <a:lnTo>
                  <a:pt x="9525" y="4356100"/>
                </a:lnTo>
                <a:close/>
              </a:path>
              <a:path w="10525125" h="4361180">
                <a:moveTo>
                  <a:pt x="10515600" y="4356100"/>
                </a:moveTo>
                <a:lnTo>
                  <a:pt x="9525" y="4356100"/>
                </a:lnTo>
                <a:lnTo>
                  <a:pt x="9525" y="4351337"/>
                </a:lnTo>
                <a:lnTo>
                  <a:pt x="10515600" y="4351337"/>
                </a:lnTo>
                <a:lnTo>
                  <a:pt x="10515600" y="4356100"/>
                </a:lnTo>
                <a:close/>
              </a:path>
              <a:path w="10525125" h="4361180">
                <a:moveTo>
                  <a:pt x="10525125" y="4356100"/>
                </a:moveTo>
                <a:lnTo>
                  <a:pt x="10515600" y="4356100"/>
                </a:lnTo>
                <a:lnTo>
                  <a:pt x="10520362" y="4351337"/>
                </a:lnTo>
                <a:lnTo>
                  <a:pt x="10525125" y="4351337"/>
                </a:lnTo>
                <a:lnTo>
                  <a:pt x="10525125" y="43561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221354" y="3060064"/>
            <a:ext cx="5749290" cy="1488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600" b="1" i="1" spc="-5" dirty="0">
                <a:latin typeface="Lucida Calligraphy" panose="03010101010101010101"/>
                <a:cs typeface="Lucida Calligraphy" panose="03010101010101010101"/>
              </a:rPr>
              <a:t>Option</a:t>
            </a:r>
            <a:r>
              <a:rPr sz="9600" b="1" i="1" spc="-75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9600" b="1" i="1" spc="-5" dirty="0">
                <a:latin typeface="Lucida Calligraphy" panose="03010101010101010101"/>
                <a:cs typeface="Lucida Calligraphy" panose="03010101010101010101"/>
              </a:rPr>
              <a:t>B</a:t>
            </a:r>
            <a:endParaRPr sz="9600">
              <a:latin typeface="Lucida Calligraphy" panose="03010101010101010101"/>
              <a:cs typeface="Lucida Calligraphy" panose="03010101010101010101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61" y="761"/>
            <a:ext cx="12190730" cy="6856730"/>
          </a:xfrm>
          <a:custGeom>
            <a:avLst/>
            <a:gdLst/>
            <a:ahLst/>
            <a:cxnLst/>
            <a:rect l="l" t="t" r="r" b="b"/>
            <a:pathLst>
              <a:path w="12190730" h="6856730">
                <a:moveTo>
                  <a:pt x="0" y="0"/>
                </a:moveTo>
                <a:lnTo>
                  <a:pt x="12190476" y="0"/>
                </a:lnTo>
                <a:lnTo>
                  <a:pt x="12190476" y="6856476"/>
                </a:lnTo>
                <a:lnTo>
                  <a:pt x="0" y="6856476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Quest</a:t>
            </a:r>
            <a:r>
              <a:rPr spc="-5" dirty="0"/>
              <a:t>i</a:t>
            </a:r>
            <a:r>
              <a:rPr dirty="0"/>
              <a:t>on</a:t>
            </a:r>
          </a:p>
        </p:txBody>
      </p:sp>
      <p:sp>
        <p:nvSpPr>
          <p:cNvPr id="3" name="object 3"/>
          <p:cNvSpPr/>
          <p:nvPr/>
        </p:nvSpPr>
        <p:spPr>
          <a:xfrm>
            <a:off x="833437" y="1820862"/>
            <a:ext cx="10525125" cy="4361180"/>
          </a:xfrm>
          <a:custGeom>
            <a:avLst/>
            <a:gdLst/>
            <a:ahLst/>
            <a:cxnLst/>
            <a:rect l="l" t="t" r="r" b="b"/>
            <a:pathLst>
              <a:path w="10525125" h="4361180">
                <a:moveTo>
                  <a:pt x="10520362" y="4360862"/>
                </a:moveTo>
                <a:lnTo>
                  <a:pt x="4762" y="4360862"/>
                </a:lnTo>
                <a:lnTo>
                  <a:pt x="3289" y="4360633"/>
                </a:lnTo>
                <a:lnTo>
                  <a:pt x="1968" y="4359948"/>
                </a:lnTo>
                <a:lnTo>
                  <a:pt x="914" y="4358894"/>
                </a:lnTo>
                <a:lnTo>
                  <a:pt x="228" y="4357573"/>
                </a:lnTo>
                <a:lnTo>
                  <a:pt x="0" y="4356100"/>
                </a:lnTo>
                <a:lnTo>
                  <a:pt x="0" y="4762"/>
                </a:lnTo>
                <a:lnTo>
                  <a:pt x="4762" y="0"/>
                </a:lnTo>
                <a:lnTo>
                  <a:pt x="10520362" y="0"/>
                </a:lnTo>
                <a:lnTo>
                  <a:pt x="10525125" y="4762"/>
                </a:lnTo>
                <a:lnTo>
                  <a:pt x="9525" y="4762"/>
                </a:lnTo>
                <a:lnTo>
                  <a:pt x="4762" y="9525"/>
                </a:lnTo>
                <a:lnTo>
                  <a:pt x="9525" y="9525"/>
                </a:lnTo>
                <a:lnTo>
                  <a:pt x="9525" y="4351337"/>
                </a:lnTo>
                <a:lnTo>
                  <a:pt x="4762" y="4351337"/>
                </a:lnTo>
                <a:lnTo>
                  <a:pt x="9525" y="4356100"/>
                </a:lnTo>
                <a:lnTo>
                  <a:pt x="10525125" y="4356100"/>
                </a:lnTo>
                <a:lnTo>
                  <a:pt x="10524896" y="4357573"/>
                </a:lnTo>
                <a:lnTo>
                  <a:pt x="10524210" y="4358894"/>
                </a:lnTo>
                <a:lnTo>
                  <a:pt x="10523156" y="4359948"/>
                </a:lnTo>
                <a:lnTo>
                  <a:pt x="10521835" y="4360633"/>
                </a:lnTo>
                <a:lnTo>
                  <a:pt x="10520362" y="4360862"/>
                </a:lnTo>
                <a:close/>
              </a:path>
              <a:path w="10525125" h="4361180">
                <a:moveTo>
                  <a:pt x="9525" y="9525"/>
                </a:moveTo>
                <a:lnTo>
                  <a:pt x="4762" y="9525"/>
                </a:lnTo>
                <a:lnTo>
                  <a:pt x="9525" y="4762"/>
                </a:lnTo>
                <a:lnTo>
                  <a:pt x="9525" y="9525"/>
                </a:lnTo>
                <a:close/>
              </a:path>
              <a:path w="10525125" h="4361180">
                <a:moveTo>
                  <a:pt x="10515600" y="9525"/>
                </a:moveTo>
                <a:lnTo>
                  <a:pt x="9525" y="9525"/>
                </a:lnTo>
                <a:lnTo>
                  <a:pt x="9525" y="4762"/>
                </a:lnTo>
                <a:lnTo>
                  <a:pt x="10515600" y="4762"/>
                </a:lnTo>
                <a:lnTo>
                  <a:pt x="10515600" y="9525"/>
                </a:lnTo>
                <a:close/>
              </a:path>
              <a:path w="10525125" h="4361180">
                <a:moveTo>
                  <a:pt x="10515600" y="4356100"/>
                </a:moveTo>
                <a:lnTo>
                  <a:pt x="10515600" y="4762"/>
                </a:lnTo>
                <a:lnTo>
                  <a:pt x="10520362" y="9525"/>
                </a:lnTo>
                <a:lnTo>
                  <a:pt x="10525125" y="9525"/>
                </a:lnTo>
                <a:lnTo>
                  <a:pt x="10525125" y="4351337"/>
                </a:lnTo>
                <a:lnTo>
                  <a:pt x="10520362" y="4351337"/>
                </a:lnTo>
                <a:lnTo>
                  <a:pt x="10515600" y="4356100"/>
                </a:lnTo>
                <a:close/>
              </a:path>
              <a:path w="10525125" h="4361180">
                <a:moveTo>
                  <a:pt x="10525125" y="9525"/>
                </a:moveTo>
                <a:lnTo>
                  <a:pt x="10520362" y="9525"/>
                </a:lnTo>
                <a:lnTo>
                  <a:pt x="10515600" y="4762"/>
                </a:lnTo>
                <a:lnTo>
                  <a:pt x="10525125" y="4762"/>
                </a:lnTo>
                <a:lnTo>
                  <a:pt x="10525125" y="9525"/>
                </a:lnTo>
                <a:close/>
              </a:path>
              <a:path w="10525125" h="4361180">
                <a:moveTo>
                  <a:pt x="9525" y="4356100"/>
                </a:moveTo>
                <a:lnTo>
                  <a:pt x="4762" y="4351337"/>
                </a:lnTo>
                <a:lnTo>
                  <a:pt x="9525" y="4351337"/>
                </a:lnTo>
                <a:lnTo>
                  <a:pt x="9525" y="4356100"/>
                </a:lnTo>
                <a:close/>
              </a:path>
              <a:path w="10525125" h="4361180">
                <a:moveTo>
                  <a:pt x="10515600" y="4356100"/>
                </a:moveTo>
                <a:lnTo>
                  <a:pt x="9525" y="4356100"/>
                </a:lnTo>
                <a:lnTo>
                  <a:pt x="9525" y="4351337"/>
                </a:lnTo>
                <a:lnTo>
                  <a:pt x="10515600" y="4351337"/>
                </a:lnTo>
                <a:lnTo>
                  <a:pt x="10515600" y="4356100"/>
                </a:lnTo>
                <a:close/>
              </a:path>
              <a:path w="10525125" h="4361180">
                <a:moveTo>
                  <a:pt x="10525125" y="4356100"/>
                </a:moveTo>
                <a:lnTo>
                  <a:pt x="10515600" y="4356100"/>
                </a:lnTo>
                <a:lnTo>
                  <a:pt x="10520362" y="4351337"/>
                </a:lnTo>
                <a:lnTo>
                  <a:pt x="10525125" y="4351337"/>
                </a:lnTo>
                <a:lnTo>
                  <a:pt x="10525125" y="43561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916939" y="2143760"/>
            <a:ext cx="9980295" cy="37280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i="1" spc="-5" dirty="0">
                <a:latin typeface="Lucida Calligraphy" panose="03010101010101010101"/>
                <a:cs typeface="Lucida Calligraphy" panose="03010101010101010101"/>
              </a:rPr>
              <a:t>For</a:t>
            </a:r>
            <a:r>
              <a:rPr sz="2800" b="1" i="1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800" b="1" i="1" spc="-5" dirty="0">
                <a:latin typeface="Lucida Calligraphy" panose="03010101010101010101"/>
                <a:cs typeface="Lucida Calligraphy" panose="03010101010101010101"/>
              </a:rPr>
              <a:t>each</a:t>
            </a:r>
            <a:r>
              <a:rPr sz="2800" b="1" i="1" spc="5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800" b="1" i="1" dirty="0">
                <a:latin typeface="Lucida Calligraphy" panose="03010101010101010101"/>
                <a:cs typeface="Lucida Calligraphy" panose="03010101010101010101"/>
              </a:rPr>
              <a:t>sentence,</a:t>
            </a:r>
            <a:r>
              <a:rPr sz="2800" b="1" i="1" spc="5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800" b="1" i="1" dirty="0">
                <a:latin typeface="Lucida Calligraphy" panose="03010101010101010101"/>
                <a:cs typeface="Lucida Calligraphy" panose="03010101010101010101"/>
              </a:rPr>
              <a:t>identify</a:t>
            </a:r>
            <a:r>
              <a:rPr sz="2800" b="1" i="1" spc="5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800" b="1" i="1" spc="-5" dirty="0">
                <a:latin typeface="Lucida Calligraphy" panose="03010101010101010101"/>
                <a:cs typeface="Lucida Calligraphy" panose="03010101010101010101"/>
              </a:rPr>
              <a:t>the</a:t>
            </a:r>
            <a:r>
              <a:rPr sz="2800" b="1" i="1" spc="5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800" b="1" i="1" dirty="0">
                <a:latin typeface="Lucida Calligraphy" panose="03010101010101010101"/>
                <a:cs typeface="Lucida Calligraphy" panose="03010101010101010101"/>
              </a:rPr>
              <a:t>clause</a:t>
            </a:r>
            <a:r>
              <a:rPr sz="2800" b="1" i="1" spc="5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800" b="1" i="1" spc="-5" dirty="0">
                <a:latin typeface="Lucida Calligraphy" panose="03010101010101010101"/>
                <a:cs typeface="Lucida Calligraphy" panose="03010101010101010101"/>
              </a:rPr>
              <a:t>or</a:t>
            </a:r>
            <a:r>
              <a:rPr sz="2800" b="1" i="1" spc="5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800" b="1" i="1" dirty="0">
                <a:latin typeface="Lucida Calligraphy" panose="03010101010101010101"/>
                <a:cs typeface="Lucida Calligraphy" panose="03010101010101010101"/>
              </a:rPr>
              <a:t>phrase.</a:t>
            </a:r>
            <a:endParaRPr sz="2800">
              <a:latin typeface="Lucida Calligraphy" panose="03010101010101010101"/>
              <a:cs typeface="Lucida Calligraphy" panose="03010101010101010101"/>
            </a:endParaRPr>
          </a:p>
          <a:p>
            <a:pPr>
              <a:lnSpc>
                <a:spcPct val="100000"/>
              </a:lnSpc>
              <a:spcBef>
                <a:spcPts val="60"/>
              </a:spcBef>
            </a:pPr>
            <a:endParaRPr sz="3150">
              <a:latin typeface="Lucida Calligraphy" panose="03010101010101010101"/>
              <a:cs typeface="Lucida Calligraphy" panose="03010101010101010101"/>
            </a:endParaRPr>
          </a:p>
          <a:p>
            <a:pPr marL="12700" marR="5080">
              <a:lnSpc>
                <a:spcPct val="70000"/>
              </a:lnSpc>
            </a:pPr>
            <a:r>
              <a:rPr sz="2800" b="1" i="1" spc="-5" dirty="0">
                <a:latin typeface="Lucida Calligraphy" panose="03010101010101010101"/>
                <a:cs typeface="Lucida Calligraphy" panose="03010101010101010101"/>
              </a:rPr>
              <a:t>I</a:t>
            </a:r>
            <a:r>
              <a:rPr sz="2800" b="1" i="1" dirty="0">
                <a:latin typeface="Lucida Calligraphy" panose="03010101010101010101"/>
                <a:cs typeface="Lucida Calligraphy" panose="03010101010101010101"/>
              </a:rPr>
              <a:t> left</a:t>
            </a:r>
            <a:r>
              <a:rPr sz="2800" b="1" i="1" spc="5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800" b="1" i="1" spc="-5" dirty="0">
                <a:latin typeface="Lucida Calligraphy" panose="03010101010101010101"/>
                <a:cs typeface="Lucida Calligraphy" panose="03010101010101010101"/>
              </a:rPr>
              <a:t>the</a:t>
            </a:r>
            <a:r>
              <a:rPr sz="2800" b="1" i="1" spc="5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800" b="1" i="1" dirty="0">
                <a:latin typeface="Lucida Calligraphy" panose="03010101010101010101"/>
                <a:cs typeface="Lucida Calligraphy" panose="03010101010101010101"/>
              </a:rPr>
              <a:t>keys</a:t>
            </a:r>
            <a:r>
              <a:rPr sz="2800" b="1" i="1" spc="5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800" b="1" i="1" dirty="0">
                <a:latin typeface="Lucida Calligraphy" panose="03010101010101010101"/>
                <a:cs typeface="Lucida Calligraphy" panose="03010101010101010101"/>
              </a:rPr>
              <a:t>inside </a:t>
            </a:r>
            <a:r>
              <a:rPr sz="2800" b="1" i="1" spc="-5" dirty="0">
                <a:latin typeface="Lucida Calligraphy" panose="03010101010101010101"/>
                <a:cs typeface="Lucida Calligraphy" panose="03010101010101010101"/>
              </a:rPr>
              <a:t>my</a:t>
            </a:r>
            <a:r>
              <a:rPr sz="2800" b="1" i="1" spc="5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800" b="1" i="1" dirty="0">
                <a:latin typeface="Lucida Calligraphy" panose="03010101010101010101"/>
                <a:cs typeface="Lucida Calligraphy" panose="03010101010101010101"/>
              </a:rPr>
              <a:t>favourite</a:t>
            </a:r>
            <a:r>
              <a:rPr sz="2800" b="1" i="1" spc="5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800" b="1" i="1" dirty="0">
                <a:latin typeface="Lucida Calligraphy" panose="03010101010101010101"/>
                <a:cs typeface="Lucida Calligraphy" panose="03010101010101010101"/>
              </a:rPr>
              <a:t>grocery</a:t>
            </a:r>
            <a:r>
              <a:rPr sz="2800" b="1" i="1" spc="5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800" b="1" i="1" dirty="0">
                <a:latin typeface="Lucida Calligraphy" panose="03010101010101010101"/>
                <a:cs typeface="Lucida Calligraphy" panose="03010101010101010101"/>
              </a:rPr>
              <a:t>store.</a:t>
            </a:r>
            <a:r>
              <a:rPr sz="2800" b="1" i="1" spc="5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800" b="1" i="1" spc="-5" dirty="0">
                <a:latin typeface="Lucida Calligraphy" panose="03010101010101010101"/>
                <a:cs typeface="Lucida Calligraphy" panose="03010101010101010101"/>
              </a:rPr>
              <a:t>The </a:t>
            </a:r>
            <a:r>
              <a:rPr sz="2800" b="1" i="1" spc="-919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800" b="1" i="1" spc="-5" dirty="0">
                <a:latin typeface="Lucida Calligraphy" panose="03010101010101010101"/>
                <a:cs typeface="Lucida Calligraphy" panose="03010101010101010101"/>
              </a:rPr>
              <a:t>phrase</a:t>
            </a:r>
            <a:r>
              <a:rPr sz="2800" b="1" i="1" spc="5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800" b="1" i="1" spc="-5" dirty="0">
                <a:latin typeface="Lucida Calligraphy" panose="03010101010101010101"/>
                <a:cs typeface="Lucida Calligraphy" panose="03010101010101010101"/>
              </a:rPr>
              <a:t>is</a:t>
            </a:r>
            <a:endParaRPr sz="2800">
              <a:latin typeface="Lucida Calligraphy" panose="03010101010101010101"/>
              <a:cs typeface="Lucida Calligraphy" panose="03010101010101010101"/>
            </a:endParaRPr>
          </a:p>
          <a:p>
            <a:pPr marL="495300" indent="-482600">
              <a:lnSpc>
                <a:spcPts val="3355"/>
              </a:lnSpc>
              <a:spcBef>
                <a:spcPts val="3340"/>
              </a:spcBef>
              <a:buAutoNum type="alphaLcParenR"/>
              <a:tabLst>
                <a:tab pos="495300" algn="l"/>
              </a:tabLst>
            </a:pPr>
            <a:r>
              <a:rPr sz="2800" b="1" i="1" spc="-5" dirty="0">
                <a:latin typeface="Lucida Calligraphy" panose="03010101010101010101"/>
                <a:cs typeface="Lucida Calligraphy" panose="03010101010101010101"/>
              </a:rPr>
              <a:t>My</a:t>
            </a:r>
            <a:r>
              <a:rPr sz="2800" b="1" i="1" spc="-15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800" b="1" i="1" dirty="0">
                <a:latin typeface="Lucida Calligraphy" panose="03010101010101010101"/>
                <a:cs typeface="Lucida Calligraphy" panose="03010101010101010101"/>
              </a:rPr>
              <a:t>favourite</a:t>
            </a:r>
            <a:r>
              <a:rPr sz="2800" b="1" i="1" spc="-10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800" b="1" i="1" dirty="0">
                <a:latin typeface="Lucida Calligraphy" panose="03010101010101010101"/>
                <a:cs typeface="Lucida Calligraphy" panose="03010101010101010101"/>
              </a:rPr>
              <a:t>grocery</a:t>
            </a:r>
            <a:r>
              <a:rPr sz="2800" b="1" i="1" spc="-10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800" b="1" i="1" dirty="0">
                <a:latin typeface="Lucida Calligraphy" panose="03010101010101010101"/>
                <a:cs typeface="Lucida Calligraphy" panose="03010101010101010101"/>
              </a:rPr>
              <a:t>store</a:t>
            </a:r>
            <a:endParaRPr sz="2800">
              <a:latin typeface="Lucida Calligraphy" panose="03010101010101010101"/>
              <a:cs typeface="Lucida Calligraphy" panose="03010101010101010101"/>
            </a:endParaRPr>
          </a:p>
          <a:p>
            <a:pPr marL="476250" indent="-463550">
              <a:lnSpc>
                <a:spcPts val="3350"/>
              </a:lnSpc>
              <a:buAutoNum type="alphaLcParenR"/>
              <a:tabLst>
                <a:tab pos="476250" algn="l"/>
              </a:tabLst>
            </a:pPr>
            <a:r>
              <a:rPr sz="2800" b="1" i="1" spc="-5" dirty="0">
                <a:latin typeface="Lucida Calligraphy" panose="03010101010101010101"/>
                <a:cs typeface="Lucida Calligraphy" panose="03010101010101010101"/>
              </a:rPr>
              <a:t>I</a:t>
            </a:r>
            <a:r>
              <a:rPr sz="2800" b="1" i="1" spc="-40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800" b="1" i="1" dirty="0">
                <a:latin typeface="Lucida Calligraphy" panose="03010101010101010101"/>
                <a:cs typeface="Lucida Calligraphy" panose="03010101010101010101"/>
              </a:rPr>
              <a:t>left</a:t>
            </a:r>
            <a:endParaRPr sz="2800">
              <a:latin typeface="Lucida Calligraphy" panose="03010101010101010101"/>
              <a:cs typeface="Lucida Calligraphy" panose="03010101010101010101"/>
            </a:endParaRPr>
          </a:p>
          <a:p>
            <a:pPr marL="452120" indent="-439420">
              <a:lnSpc>
                <a:spcPts val="3350"/>
              </a:lnSpc>
              <a:buAutoNum type="alphaLcParenR"/>
              <a:tabLst>
                <a:tab pos="452120" algn="l"/>
              </a:tabLst>
            </a:pPr>
            <a:r>
              <a:rPr sz="2800" b="1" i="1" dirty="0">
                <a:latin typeface="Lucida Calligraphy" panose="03010101010101010101"/>
                <a:cs typeface="Lucida Calligraphy" panose="03010101010101010101"/>
              </a:rPr>
              <a:t>keys</a:t>
            </a:r>
            <a:endParaRPr sz="2800">
              <a:latin typeface="Lucida Calligraphy" panose="03010101010101010101"/>
              <a:cs typeface="Lucida Calligraphy" panose="03010101010101010101"/>
            </a:endParaRPr>
          </a:p>
          <a:p>
            <a:pPr marL="495300" indent="-482600">
              <a:lnSpc>
                <a:spcPts val="3355"/>
              </a:lnSpc>
              <a:buAutoNum type="alphaLcParenR"/>
              <a:tabLst>
                <a:tab pos="495300" algn="l"/>
              </a:tabLst>
            </a:pPr>
            <a:r>
              <a:rPr sz="2800" b="1" i="1" dirty="0">
                <a:latin typeface="Lucida Calligraphy" panose="03010101010101010101"/>
                <a:cs typeface="Lucida Calligraphy" panose="03010101010101010101"/>
              </a:rPr>
              <a:t>left</a:t>
            </a:r>
            <a:r>
              <a:rPr sz="2800" b="1" i="1" spc="-20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800" b="1" i="1" spc="-5" dirty="0">
                <a:latin typeface="Lucida Calligraphy" panose="03010101010101010101"/>
                <a:cs typeface="Lucida Calligraphy" panose="03010101010101010101"/>
              </a:rPr>
              <a:t>the</a:t>
            </a:r>
            <a:r>
              <a:rPr sz="2800" b="1" i="1" spc="-20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800" b="1" i="1" dirty="0">
                <a:latin typeface="Lucida Calligraphy" panose="03010101010101010101"/>
                <a:cs typeface="Lucida Calligraphy" panose="03010101010101010101"/>
              </a:rPr>
              <a:t>keys</a:t>
            </a:r>
            <a:endParaRPr sz="2800">
              <a:latin typeface="Lucida Calligraphy" panose="03010101010101010101"/>
              <a:cs typeface="Lucida Calligraphy" panose="03010101010101010101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61" y="761"/>
            <a:ext cx="12190730" cy="6856730"/>
          </a:xfrm>
          <a:custGeom>
            <a:avLst/>
            <a:gdLst/>
            <a:ahLst/>
            <a:cxnLst/>
            <a:rect l="l" t="t" r="r" b="b"/>
            <a:pathLst>
              <a:path w="12190730" h="6856730">
                <a:moveTo>
                  <a:pt x="0" y="0"/>
                </a:moveTo>
                <a:lnTo>
                  <a:pt x="12190476" y="0"/>
                </a:lnTo>
                <a:lnTo>
                  <a:pt x="12190476" y="6856476"/>
                </a:lnTo>
                <a:lnTo>
                  <a:pt x="0" y="6856476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Ans</a:t>
            </a:r>
            <a:r>
              <a:rPr spc="-5" dirty="0"/>
              <a:t>w</a:t>
            </a:r>
            <a:r>
              <a:rPr dirty="0"/>
              <a:t>er</a:t>
            </a:r>
          </a:p>
        </p:txBody>
      </p:sp>
      <p:sp>
        <p:nvSpPr>
          <p:cNvPr id="3" name="object 3"/>
          <p:cNvSpPr/>
          <p:nvPr/>
        </p:nvSpPr>
        <p:spPr>
          <a:xfrm>
            <a:off x="833437" y="1820862"/>
            <a:ext cx="10525125" cy="4361180"/>
          </a:xfrm>
          <a:custGeom>
            <a:avLst/>
            <a:gdLst/>
            <a:ahLst/>
            <a:cxnLst/>
            <a:rect l="l" t="t" r="r" b="b"/>
            <a:pathLst>
              <a:path w="10525125" h="4361180">
                <a:moveTo>
                  <a:pt x="10520362" y="4360862"/>
                </a:moveTo>
                <a:lnTo>
                  <a:pt x="4762" y="4360862"/>
                </a:lnTo>
                <a:lnTo>
                  <a:pt x="3289" y="4360633"/>
                </a:lnTo>
                <a:lnTo>
                  <a:pt x="1968" y="4359948"/>
                </a:lnTo>
                <a:lnTo>
                  <a:pt x="914" y="4358894"/>
                </a:lnTo>
                <a:lnTo>
                  <a:pt x="228" y="4357573"/>
                </a:lnTo>
                <a:lnTo>
                  <a:pt x="0" y="4356100"/>
                </a:lnTo>
                <a:lnTo>
                  <a:pt x="0" y="4762"/>
                </a:lnTo>
                <a:lnTo>
                  <a:pt x="4762" y="0"/>
                </a:lnTo>
                <a:lnTo>
                  <a:pt x="10520362" y="0"/>
                </a:lnTo>
                <a:lnTo>
                  <a:pt x="10525125" y="4762"/>
                </a:lnTo>
                <a:lnTo>
                  <a:pt x="9525" y="4762"/>
                </a:lnTo>
                <a:lnTo>
                  <a:pt x="4762" y="9525"/>
                </a:lnTo>
                <a:lnTo>
                  <a:pt x="9525" y="9525"/>
                </a:lnTo>
                <a:lnTo>
                  <a:pt x="9525" y="4351337"/>
                </a:lnTo>
                <a:lnTo>
                  <a:pt x="4762" y="4351337"/>
                </a:lnTo>
                <a:lnTo>
                  <a:pt x="9525" y="4356100"/>
                </a:lnTo>
                <a:lnTo>
                  <a:pt x="10525125" y="4356100"/>
                </a:lnTo>
                <a:lnTo>
                  <a:pt x="10524896" y="4357573"/>
                </a:lnTo>
                <a:lnTo>
                  <a:pt x="10524210" y="4358894"/>
                </a:lnTo>
                <a:lnTo>
                  <a:pt x="10523156" y="4359948"/>
                </a:lnTo>
                <a:lnTo>
                  <a:pt x="10521835" y="4360633"/>
                </a:lnTo>
                <a:lnTo>
                  <a:pt x="10520362" y="4360862"/>
                </a:lnTo>
                <a:close/>
              </a:path>
              <a:path w="10525125" h="4361180">
                <a:moveTo>
                  <a:pt x="9525" y="9525"/>
                </a:moveTo>
                <a:lnTo>
                  <a:pt x="4762" y="9525"/>
                </a:lnTo>
                <a:lnTo>
                  <a:pt x="9525" y="4762"/>
                </a:lnTo>
                <a:lnTo>
                  <a:pt x="9525" y="9525"/>
                </a:lnTo>
                <a:close/>
              </a:path>
              <a:path w="10525125" h="4361180">
                <a:moveTo>
                  <a:pt x="10515600" y="9525"/>
                </a:moveTo>
                <a:lnTo>
                  <a:pt x="9525" y="9525"/>
                </a:lnTo>
                <a:lnTo>
                  <a:pt x="9525" y="4762"/>
                </a:lnTo>
                <a:lnTo>
                  <a:pt x="10515600" y="4762"/>
                </a:lnTo>
                <a:lnTo>
                  <a:pt x="10515600" y="9525"/>
                </a:lnTo>
                <a:close/>
              </a:path>
              <a:path w="10525125" h="4361180">
                <a:moveTo>
                  <a:pt x="10515600" y="4356100"/>
                </a:moveTo>
                <a:lnTo>
                  <a:pt x="10515600" y="4762"/>
                </a:lnTo>
                <a:lnTo>
                  <a:pt x="10520362" y="9525"/>
                </a:lnTo>
                <a:lnTo>
                  <a:pt x="10525125" y="9525"/>
                </a:lnTo>
                <a:lnTo>
                  <a:pt x="10525125" y="4351337"/>
                </a:lnTo>
                <a:lnTo>
                  <a:pt x="10520362" y="4351337"/>
                </a:lnTo>
                <a:lnTo>
                  <a:pt x="10515600" y="4356100"/>
                </a:lnTo>
                <a:close/>
              </a:path>
              <a:path w="10525125" h="4361180">
                <a:moveTo>
                  <a:pt x="10525125" y="9525"/>
                </a:moveTo>
                <a:lnTo>
                  <a:pt x="10520362" y="9525"/>
                </a:lnTo>
                <a:lnTo>
                  <a:pt x="10515600" y="4762"/>
                </a:lnTo>
                <a:lnTo>
                  <a:pt x="10525125" y="4762"/>
                </a:lnTo>
                <a:lnTo>
                  <a:pt x="10525125" y="9525"/>
                </a:lnTo>
                <a:close/>
              </a:path>
              <a:path w="10525125" h="4361180">
                <a:moveTo>
                  <a:pt x="9525" y="4356100"/>
                </a:moveTo>
                <a:lnTo>
                  <a:pt x="4762" y="4351337"/>
                </a:lnTo>
                <a:lnTo>
                  <a:pt x="9525" y="4351337"/>
                </a:lnTo>
                <a:lnTo>
                  <a:pt x="9525" y="4356100"/>
                </a:lnTo>
                <a:close/>
              </a:path>
              <a:path w="10525125" h="4361180">
                <a:moveTo>
                  <a:pt x="10515600" y="4356100"/>
                </a:moveTo>
                <a:lnTo>
                  <a:pt x="9525" y="4356100"/>
                </a:lnTo>
                <a:lnTo>
                  <a:pt x="9525" y="4351337"/>
                </a:lnTo>
                <a:lnTo>
                  <a:pt x="10515600" y="4351337"/>
                </a:lnTo>
                <a:lnTo>
                  <a:pt x="10515600" y="4356100"/>
                </a:lnTo>
                <a:close/>
              </a:path>
              <a:path w="10525125" h="4361180">
                <a:moveTo>
                  <a:pt x="10525125" y="4356100"/>
                </a:moveTo>
                <a:lnTo>
                  <a:pt x="10515600" y="4356100"/>
                </a:lnTo>
                <a:lnTo>
                  <a:pt x="10520362" y="4351337"/>
                </a:lnTo>
                <a:lnTo>
                  <a:pt x="10525125" y="4351337"/>
                </a:lnTo>
                <a:lnTo>
                  <a:pt x="10525125" y="43561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105785" y="3060064"/>
            <a:ext cx="5979795" cy="1488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600" b="1" i="1" spc="-5" dirty="0">
                <a:latin typeface="Lucida Calligraphy" panose="03010101010101010101"/>
                <a:cs typeface="Lucida Calligraphy" panose="03010101010101010101"/>
              </a:rPr>
              <a:t>Option</a:t>
            </a:r>
            <a:r>
              <a:rPr sz="9600" b="1" i="1" spc="-75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9600" b="1" i="1" spc="-5" dirty="0">
                <a:latin typeface="Lucida Calligraphy" panose="03010101010101010101"/>
                <a:cs typeface="Lucida Calligraphy" panose="03010101010101010101"/>
              </a:rPr>
              <a:t>A</a:t>
            </a:r>
            <a:endParaRPr sz="9600">
              <a:latin typeface="Lucida Calligraphy" panose="03010101010101010101"/>
              <a:cs typeface="Lucida Calligraphy" panose="03010101010101010101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61" y="761"/>
            <a:ext cx="12190730" cy="6856730"/>
          </a:xfrm>
          <a:custGeom>
            <a:avLst/>
            <a:gdLst/>
            <a:ahLst/>
            <a:cxnLst/>
            <a:rect l="l" t="t" r="r" b="b"/>
            <a:pathLst>
              <a:path w="12190730" h="6856730">
                <a:moveTo>
                  <a:pt x="0" y="0"/>
                </a:moveTo>
                <a:lnTo>
                  <a:pt x="12190476" y="0"/>
                </a:lnTo>
                <a:lnTo>
                  <a:pt x="12190476" y="6856476"/>
                </a:lnTo>
                <a:lnTo>
                  <a:pt x="0" y="6856476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06950" y="394335"/>
            <a:ext cx="257810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Quest</a:t>
            </a:r>
            <a:r>
              <a:rPr spc="-5" dirty="0"/>
              <a:t>i</a:t>
            </a:r>
            <a:r>
              <a:rPr dirty="0"/>
              <a:t>on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833437" y="1339532"/>
            <a:ext cx="10525125" cy="4842510"/>
            <a:chOff x="833437" y="1339532"/>
            <a:chExt cx="10525125" cy="4842510"/>
          </a:xfrm>
        </p:grpSpPr>
        <p:sp>
          <p:nvSpPr>
            <p:cNvPr id="4" name="object 4"/>
            <p:cNvSpPr/>
            <p:nvPr/>
          </p:nvSpPr>
          <p:spPr>
            <a:xfrm>
              <a:off x="833437" y="1339532"/>
              <a:ext cx="10525125" cy="4842510"/>
            </a:xfrm>
            <a:custGeom>
              <a:avLst/>
              <a:gdLst/>
              <a:ahLst/>
              <a:cxnLst/>
              <a:rect l="l" t="t" r="r" b="b"/>
              <a:pathLst>
                <a:path w="10525125" h="4842510">
                  <a:moveTo>
                    <a:pt x="10520362" y="4842509"/>
                  </a:moveTo>
                  <a:lnTo>
                    <a:pt x="4762" y="4842509"/>
                  </a:lnTo>
                  <a:lnTo>
                    <a:pt x="3289" y="4842281"/>
                  </a:lnTo>
                  <a:lnTo>
                    <a:pt x="1968" y="4841595"/>
                  </a:lnTo>
                  <a:lnTo>
                    <a:pt x="914" y="4840541"/>
                  </a:lnTo>
                  <a:lnTo>
                    <a:pt x="228" y="4839220"/>
                  </a:lnTo>
                  <a:lnTo>
                    <a:pt x="0" y="4837747"/>
                  </a:lnTo>
                  <a:lnTo>
                    <a:pt x="0" y="4762"/>
                  </a:lnTo>
                  <a:lnTo>
                    <a:pt x="4762" y="0"/>
                  </a:lnTo>
                  <a:lnTo>
                    <a:pt x="10520362" y="0"/>
                  </a:lnTo>
                  <a:lnTo>
                    <a:pt x="10525125" y="4762"/>
                  </a:lnTo>
                  <a:lnTo>
                    <a:pt x="9525" y="4762"/>
                  </a:lnTo>
                  <a:lnTo>
                    <a:pt x="4762" y="9524"/>
                  </a:lnTo>
                  <a:lnTo>
                    <a:pt x="9525" y="9524"/>
                  </a:lnTo>
                  <a:lnTo>
                    <a:pt x="9525" y="4832984"/>
                  </a:lnTo>
                  <a:lnTo>
                    <a:pt x="4762" y="4832984"/>
                  </a:lnTo>
                  <a:lnTo>
                    <a:pt x="9525" y="4837747"/>
                  </a:lnTo>
                  <a:lnTo>
                    <a:pt x="10525125" y="4837747"/>
                  </a:lnTo>
                  <a:lnTo>
                    <a:pt x="10524896" y="4839220"/>
                  </a:lnTo>
                  <a:lnTo>
                    <a:pt x="10524210" y="4840541"/>
                  </a:lnTo>
                  <a:lnTo>
                    <a:pt x="10523156" y="4841595"/>
                  </a:lnTo>
                  <a:lnTo>
                    <a:pt x="10521835" y="4842281"/>
                  </a:lnTo>
                  <a:lnTo>
                    <a:pt x="10520362" y="4842509"/>
                  </a:lnTo>
                  <a:close/>
                </a:path>
                <a:path w="10525125" h="4842510">
                  <a:moveTo>
                    <a:pt x="9525" y="9524"/>
                  </a:moveTo>
                  <a:lnTo>
                    <a:pt x="4762" y="9524"/>
                  </a:lnTo>
                  <a:lnTo>
                    <a:pt x="9525" y="4762"/>
                  </a:lnTo>
                  <a:lnTo>
                    <a:pt x="9525" y="9524"/>
                  </a:lnTo>
                  <a:close/>
                </a:path>
                <a:path w="10525125" h="4842510">
                  <a:moveTo>
                    <a:pt x="10515600" y="9524"/>
                  </a:moveTo>
                  <a:lnTo>
                    <a:pt x="9525" y="9524"/>
                  </a:lnTo>
                  <a:lnTo>
                    <a:pt x="9525" y="4762"/>
                  </a:lnTo>
                  <a:lnTo>
                    <a:pt x="10515600" y="4762"/>
                  </a:lnTo>
                  <a:lnTo>
                    <a:pt x="10515600" y="9524"/>
                  </a:lnTo>
                  <a:close/>
                </a:path>
                <a:path w="10525125" h="4842510">
                  <a:moveTo>
                    <a:pt x="10515600" y="4837747"/>
                  </a:moveTo>
                  <a:lnTo>
                    <a:pt x="10515600" y="4762"/>
                  </a:lnTo>
                  <a:lnTo>
                    <a:pt x="10520362" y="9524"/>
                  </a:lnTo>
                  <a:lnTo>
                    <a:pt x="10525125" y="9524"/>
                  </a:lnTo>
                  <a:lnTo>
                    <a:pt x="10525125" y="4832984"/>
                  </a:lnTo>
                  <a:lnTo>
                    <a:pt x="10520362" y="4832984"/>
                  </a:lnTo>
                  <a:lnTo>
                    <a:pt x="10515600" y="4837747"/>
                  </a:lnTo>
                  <a:close/>
                </a:path>
                <a:path w="10525125" h="4842510">
                  <a:moveTo>
                    <a:pt x="10525125" y="9524"/>
                  </a:moveTo>
                  <a:lnTo>
                    <a:pt x="10520362" y="9524"/>
                  </a:lnTo>
                  <a:lnTo>
                    <a:pt x="10515600" y="4762"/>
                  </a:lnTo>
                  <a:lnTo>
                    <a:pt x="10525125" y="4762"/>
                  </a:lnTo>
                  <a:lnTo>
                    <a:pt x="10525125" y="9524"/>
                  </a:lnTo>
                  <a:close/>
                </a:path>
                <a:path w="10525125" h="4842510">
                  <a:moveTo>
                    <a:pt x="9525" y="4837747"/>
                  </a:moveTo>
                  <a:lnTo>
                    <a:pt x="4762" y="4832984"/>
                  </a:lnTo>
                  <a:lnTo>
                    <a:pt x="9525" y="4832984"/>
                  </a:lnTo>
                  <a:lnTo>
                    <a:pt x="9525" y="4837747"/>
                  </a:lnTo>
                  <a:close/>
                </a:path>
                <a:path w="10525125" h="4842510">
                  <a:moveTo>
                    <a:pt x="10515600" y="4837747"/>
                  </a:moveTo>
                  <a:lnTo>
                    <a:pt x="9525" y="4837747"/>
                  </a:lnTo>
                  <a:lnTo>
                    <a:pt x="9525" y="4832984"/>
                  </a:lnTo>
                  <a:lnTo>
                    <a:pt x="10515600" y="4832984"/>
                  </a:lnTo>
                  <a:lnTo>
                    <a:pt x="10515600" y="4837747"/>
                  </a:lnTo>
                  <a:close/>
                </a:path>
                <a:path w="10525125" h="4842510">
                  <a:moveTo>
                    <a:pt x="10525125" y="4837747"/>
                  </a:moveTo>
                  <a:lnTo>
                    <a:pt x="10515600" y="4837747"/>
                  </a:lnTo>
                  <a:lnTo>
                    <a:pt x="10520362" y="4832984"/>
                  </a:lnTo>
                  <a:lnTo>
                    <a:pt x="10525125" y="4832984"/>
                  </a:lnTo>
                  <a:lnTo>
                    <a:pt x="10525125" y="483774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157604" y="2925444"/>
              <a:ext cx="10034905" cy="2880360"/>
            </a:xfrm>
            <a:custGeom>
              <a:avLst/>
              <a:gdLst/>
              <a:ahLst/>
              <a:cxnLst/>
              <a:rect l="l" t="t" r="r" b="b"/>
              <a:pathLst>
                <a:path w="10034905" h="2880360">
                  <a:moveTo>
                    <a:pt x="0" y="0"/>
                  </a:moveTo>
                  <a:lnTo>
                    <a:pt x="2861945" y="0"/>
                  </a:lnTo>
                </a:path>
                <a:path w="10034905" h="2880360">
                  <a:moveTo>
                    <a:pt x="2747010" y="720089"/>
                  </a:moveTo>
                  <a:lnTo>
                    <a:pt x="7424420" y="720089"/>
                  </a:lnTo>
                </a:path>
                <a:path w="10034905" h="2880360">
                  <a:moveTo>
                    <a:pt x="22225" y="1440179"/>
                  </a:moveTo>
                  <a:lnTo>
                    <a:pt x="1725930" y="1440179"/>
                  </a:lnTo>
                </a:path>
                <a:path w="10034905" h="2880360">
                  <a:moveTo>
                    <a:pt x="3221355" y="2160269"/>
                  </a:moveTo>
                  <a:lnTo>
                    <a:pt x="7756525" y="2160269"/>
                  </a:lnTo>
                </a:path>
                <a:path w="10034905" h="2880360">
                  <a:moveTo>
                    <a:pt x="23494" y="2880359"/>
                  </a:moveTo>
                  <a:lnTo>
                    <a:pt x="10034905" y="2880359"/>
                  </a:lnTo>
                </a:path>
              </a:pathLst>
            </a:custGeom>
            <a:ln w="1066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916939" y="1694180"/>
            <a:ext cx="10288270" cy="4352290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3833495" marR="283210" indent="-3544570">
              <a:lnSpc>
                <a:spcPts val="1830"/>
              </a:lnSpc>
              <a:spcBef>
                <a:spcPts val="340"/>
              </a:spcBef>
            </a:pPr>
            <a:r>
              <a:rPr sz="1700" b="1" i="1" dirty="0">
                <a:latin typeface="Lucida Calligraphy" panose="03010101010101010101"/>
                <a:cs typeface="Lucida Calligraphy" panose="03010101010101010101"/>
              </a:rPr>
              <a:t>Determine</a:t>
            </a:r>
            <a:r>
              <a:rPr sz="1700" b="1" i="1" spc="5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1700" b="1" i="1" dirty="0">
                <a:latin typeface="Lucida Calligraphy" panose="03010101010101010101"/>
                <a:cs typeface="Lucida Calligraphy" panose="03010101010101010101"/>
              </a:rPr>
              <a:t>whether</a:t>
            </a:r>
            <a:r>
              <a:rPr sz="1700" b="1" i="1" spc="5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1700" b="1" i="1" dirty="0">
                <a:latin typeface="Lucida Calligraphy" panose="03010101010101010101"/>
                <a:cs typeface="Lucida Calligraphy" panose="03010101010101010101"/>
              </a:rPr>
              <a:t>the</a:t>
            </a:r>
            <a:r>
              <a:rPr sz="1700" b="1" i="1" spc="10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1700" b="1" i="1" dirty="0">
                <a:latin typeface="Lucida Calligraphy" panose="03010101010101010101"/>
                <a:cs typeface="Lucida Calligraphy" panose="03010101010101010101"/>
              </a:rPr>
              <a:t>underlined</a:t>
            </a:r>
            <a:r>
              <a:rPr sz="1700" b="1" i="1" spc="10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1700" b="1" i="1" dirty="0">
                <a:latin typeface="Lucida Calligraphy" panose="03010101010101010101"/>
                <a:cs typeface="Lucida Calligraphy" panose="03010101010101010101"/>
              </a:rPr>
              <a:t>word</a:t>
            </a:r>
            <a:r>
              <a:rPr sz="1700" b="1" i="1" spc="5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1700" b="1" i="1" dirty="0">
                <a:latin typeface="Lucida Calligraphy" panose="03010101010101010101"/>
                <a:cs typeface="Lucida Calligraphy" panose="03010101010101010101"/>
              </a:rPr>
              <a:t>groups</a:t>
            </a:r>
            <a:r>
              <a:rPr sz="1700" b="1" i="1" spc="10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1700" b="1" i="1" dirty="0">
                <a:latin typeface="Lucida Calligraphy" panose="03010101010101010101"/>
                <a:cs typeface="Lucida Calligraphy" panose="03010101010101010101"/>
              </a:rPr>
              <a:t>are</a:t>
            </a:r>
            <a:r>
              <a:rPr sz="1700" b="1" i="1" spc="10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1700" b="1" i="1" dirty="0">
                <a:latin typeface="Lucida Calligraphy" panose="03010101010101010101"/>
                <a:cs typeface="Lucida Calligraphy" panose="03010101010101010101"/>
              </a:rPr>
              <a:t>dependent</a:t>
            </a:r>
            <a:r>
              <a:rPr sz="1700" b="1" i="1" spc="10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1700" b="1" i="1" dirty="0">
                <a:latin typeface="Lucida Calligraphy" panose="03010101010101010101"/>
                <a:cs typeface="Lucida Calligraphy" panose="03010101010101010101"/>
              </a:rPr>
              <a:t>clauses,</a:t>
            </a:r>
            <a:r>
              <a:rPr sz="1700" b="1" i="1" spc="5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1700" b="1" i="1" dirty="0">
                <a:latin typeface="Lucida Calligraphy" panose="03010101010101010101"/>
                <a:cs typeface="Lucida Calligraphy" panose="03010101010101010101"/>
              </a:rPr>
              <a:t>independent </a:t>
            </a:r>
            <a:r>
              <a:rPr sz="1700" b="1" i="1" spc="-550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1700" b="1" i="1" dirty="0">
                <a:latin typeface="Lucida Calligraphy" panose="03010101010101010101"/>
                <a:cs typeface="Lucida Calligraphy" panose="03010101010101010101"/>
              </a:rPr>
              <a:t>clauses, or not</a:t>
            </a:r>
            <a:r>
              <a:rPr sz="1700" b="1" i="1" spc="5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1700" b="1" i="1" dirty="0">
                <a:latin typeface="Lucida Calligraphy" panose="03010101010101010101"/>
                <a:cs typeface="Lucida Calligraphy" panose="03010101010101010101"/>
              </a:rPr>
              <a:t>a</a:t>
            </a:r>
            <a:r>
              <a:rPr sz="1700" b="1" i="1" spc="5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1700" b="1" i="1" dirty="0">
                <a:latin typeface="Lucida Calligraphy" panose="03010101010101010101"/>
                <a:cs typeface="Lucida Calligraphy" panose="03010101010101010101"/>
              </a:rPr>
              <a:t>clause.</a:t>
            </a:r>
            <a:endParaRPr sz="1700">
              <a:latin typeface="Lucida Calligraphy" panose="03010101010101010101"/>
              <a:cs typeface="Lucida Calligraphy" panose="03010101010101010101"/>
            </a:endParaRPr>
          </a:p>
          <a:p>
            <a:pPr>
              <a:lnSpc>
                <a:spcPct val="100000"/>
              </a:lnSpc>
            </a:pPr>
            <a:endParaRPr sz="2650">
              <a:latin typeface="Lucida Calligraphy" panose="03010101010101010101"/>
              <a:cs typeface="Lucida Calligraphy" panose="03010101010101010101"/>
            </a:endParaRPr>
          </a:p>
          <a:p>
            <a:pPr marL="240665" indent="-227965">
              <a:lnSpc>
                <a:spcPct val="100000"/>
              </a:lnSpc>
              <a:buAutoNum type="arabicPeriod"/>
              <a:tabLst>
                <a:tab pos="240665" algn="l"/>
              </a:tabLst>
            </a:pPr>
            <a:r>
              <a:rPr sz="1700" b="1" i="1" dirty="0">
                <a:latin typeface="Lucida Calligraphy" panose="03010101010101010101"/>
                <a:cs typeface="Lucida Calligraphy" panose="03010101010101010101"/>
              </a:rPr>
              <a:t>Although it</a:t>
            </a:r>
            <a:r>
              <a:rPr sz="1700" b="1" i="1" spc="5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1700" b="1" i="1" dirty="0">
                <a:latin typeface="Lucida Calligraphy" panose="03010101010101010101"/>
                <a:cs typeface="Lucida Calligraphy" panose="03010101010101010101"/>
              </a:rPr>
              <a:t>was</a:t>
            </a:r>
            <a:r>
              <a:rPr sz="1700" b="1" i="1" spc="5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1700" b="1" i="1" dirty="0">
                <a:latin typeface="Lucida Calligraphy" panose="03010101010101010101"/>
                <a:cs typeface="Lucida Calligraphy" panose="03010101010101010101"/>
              </a:rPr>
              <a:t>raining,</a:t>
            </a:r>
            <a:r>
              <a:rPr sz="1700" b="1" i="1" spc="5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1700" b="1" i="1" dirty="0">
                <a:latin typeface="Lucida Calligraphy" panose="03010101010101010101"/>
                <a:cs typeface="Lucida Calligraphy" panose="03010101010101010101"/>
              </a:rPr>
              <a:t>Maria went</a:t>
            </a:r>
            <a:r>
              <a:rPr sz="1700" b="1" i="1" spc="5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1700" b="1" i="1" dirty="0">
                <a:latin typeface="Lucida Calligraphy" panose="03010101010101010101"/>
                <a:cs typeface="Lucida Calligraphy" panose="03010101010101010101"/>
              </a:rPr>
              <a:t>for a</a:t>
            </a:r>
            <a:r>
              <a:rPr sz="1700" b="1" i="1" spc="5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1700" b="1" i="1" dirty="0">
                <a:latin typeface="Lucida Calligraphy" panose="03010101010101010101"/>
                <a:cs typeface="Lucida Calligraphy" panose="03010101010101010101"/>
              </a:rPr>
              <a:t>jog</a:t>
            </a:r>
            <a:r>
              <a:rPr sz="1700" b="1" i="1" spc="5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1700" b="1" i="1" dirty="0">
                <a:latin typeface="Lucida Calligraphy" panose="03010101010101010101"/>
                <a:cs typeface="Lucida Calligraphy" panose="03010101010101010101"/>
              </a:rPr>
              <a:t>at Civitan</a:t>
            </a:r>
            <a:r>
              <a:rPr sz="1700" b="1" i="1" spc="5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1700" b="1" i="1" dirty="0">
                <a:latin typeface="Lucida Calligraphy" panose="03010101010101010101"/>
                <a:cs typeface="Lucida Calligraphy" panose="03010101010101010101"/>
              </a:rPr>
              <a:t>Park.</a:t>
            </a:r>
            <a:endParaRPr sz="1700">
              <a:latin typeface="Lucida Calligraphy" panose="03010101010101010101"/>
              <a:cs typeface="Lucida Calligraphy" panose="03010101010101010101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Lucida Calligraphy" panose="03010101010101010101"/>
              <a:buAutoNum type="arabicPeriod"/>
            </a:pPr>
            <a:endParaRPr sz="2650">
              <a:latin typeface="Lucida Calligraphy" panose="03010101010101010101"/>
              <a:cs typeface="Lucida Calligraphy" panose="03010101010101010101"/>
            </a:endParaRPr>
          </a:p>
          <a:p>
            <a:pPr marL="269875" indent="-257175">
              <a:lnSpc>
                <a:spcPct val="100000"/>
              </a:lnSpc>
              <a:buAutoNum type="arabicPeriod"/>
              <a:tabLst>
                <a:tab pos="269875" algn="l"/>
              </a:tabLst>
            </a:pPr>
            <a:r>
              <a:rPr sz="1700" b="1" i="1" dirty="0">
                <a:latin typeface="Lucida Calligraphy" panose="03010101010101010101"/>
                <a:cs typeface="Lucida Calligraphy" panose="03010101010101010101"/>
              </a:rPr>
              <a:t>Brianna</a:t>
            </a:r>
            <a:r>
              <a:rPr sz="1700" b="1" i="1" spc="5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1700" b="1" i="1" dirty="0">
                <a:latin typeface="Lucida Calligraphy" panose="03010101010101010101"/>
                <a:cs typeface="Lucida Calligraphy" panose="03010101010101010101"/>
              </a:rPr>
              <a:t>eats</a:t>
            </a:r>
            <a:r>
              <a:rPr sz="1700" b="1" i="1" spc="5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1700" b="1" i="1" dirty="0">
                <a:latin typeface="Lucida Calligraphy" panose="03010101010101010101"/>
                <a:cs typeface="Lucida Calligraphy" panose="03010101010101010101"/>
              </a:rPr>
              <a:t>chocolate</a:t>
            </a:r>
            <a:r>
              <a:rPr sz="1700" b="1" i="1" spc="5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1700" b="1" i="1" dirty="0">
                <a:latin typeface="Lucida Calligraphy" panose="03010101010101010101"/>
                <a:cs typeface="Lucida Calligraphy" panose="03010101010101010101"/>
              </a:rPr>
              <a:t>whenever she</a:t>
            </a:r>
            <a:r>
              <a:rPr sz="1700" b="1" i="1" spc="5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1700" b="1" i="1" dirty="0">
                <a:latin typeface="Lucida Calligraphy" panose="03010101010101010101"/>
                <a:cs typeface="Lucida Calligraphy" panose="03010101010101010101"/>
              </a:rPr>
              <a:t>gets</a:t>
            </a:r>
            <a:r>
              <a:rPr sz="1700" b="1" i="1" spc="5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1700" b="1" i="1" dirty="0">
                <a:latin typeface="Lucida Calligraphy" panose="03010101010101010101"/>
                <a:cs typeface="Lucida Calligraphy" panose="03010101010101010101"/>
              </a:rPr>
              <a:t>a</a:t>
            </a:r>
            <a:r>
              <a:rPr sz="1700" b="1" i="1" spc="5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1700" b="1" i="1" dirty="0">
                <a:latin typeface="Lucida Calligraphy" panose="03010101010101010101"/>
                <a:cs typeface="Lucida Calligraphy" panose="03010101010101010101"/>
              </a:rPr>
              <a:t>poor grade</a:t>
            </a:r>
            <a:r>
              <a:rPr sz="1700" b="1" i="1" spc="5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1700" b="1" i="1" dirty="0">
                <a:latin typeface="Lucida Calligraphy" panose="03010101010101010101"/>
                <a:cs typeface="Lucida Calligraphy" panose="03010101010101010101"/>
              </a:rPr>
              <a:t>in</a:t>
            </a:r>
            <a:r>
              <a:rPr sz="1700" b="1" i="1" spc="5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1700" b="1" i="1" dirty="0">
                <a:latin typeface="Lucida Calligraphy" panose="03010101010101010101"/>
                <a:cs typeface="Lucida Calligraphy" panose="03010101010101010101"/>
              </a:rPr>
              <a:t>math.</a:t>
            </a:r>
            <a:endParaRPr sz="1700">
              <a:latin typeface="Lucida Calligraphy" panose="03010101010101010101"/>
              <a:cs typeface="Lucida Calligraphy" panose="03010101010101010101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Font typeface="Lucida Calligraphy" panose="03010101010101010101"/>
              <a:buAutoNum type="arabicPeriod"/>
            </a:pPr>
            <a:endParaRPr sz="2650">
              <a:latin typeface="Lucida Calligraphy" panose="03010101010101010101"/>
              <a:cs typeface="Lucida Calligraphy" panose="03010101010101010101"/>
            </a:endParaRPr>
          </a:p>
          <a:p>
            <a:pPr marL="262890" indent="-250190">
              <a:lnSpc>
                <a:spcPct val="100000"/>
              </a:lnSpc>
              <a:buAutoNum type="arabicPeriod"/>
              <a:tabLst>
                <a:tab pos="262890" algn="l"/>
              </a:tabLst>
            </a:pPr>
            <a:r>
              <a:rPr sz="1700" b="1" i="1" dirty="0">
                <a:latin typeface="Lucida Calligraphy" panose="03010101010101010101"/>
                <a:cs typeface="Lucida Calligraphy" panose="03010101010101010101"/>
              </a:rPr>
              <a:t>After</a:t>
            </a:r>
            <a:r>
              <a:rPr sz="1700" b="1" i="1" spc="-5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1700" b="1" i="1" dirty="0">
                <a:latin typeface="Lucida Calligraphy" panose="03010101010101010101"/>
                <a:cs typeface="Lucida Calligraphy" panose="03010101010101010101"/>
              </a:rPr>
              <a:t>the</a:t>
            </a:r>
            <a:r>
              <a:rPr sz="1700" b="1" i="1" spc="5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1700" b="1" i="1" dirty="0">
                <a:latin typeface="Lucida Calligraphy" panose="03010101010101010101"/>
                <a:cs typeface="Lucida Calligraphy" panose="03010101010101010101"/>
              </a:rPr>
              <a:t>flood, the</a:t>
            </a:r>
            <a:r>
              <a:rPr sz="1700" b="1" i="1" spc="5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1700" b="1" i="1" dirty="0">
                <a:latin typeface="Lucida Calligraphy" panose="03010101010101010101"/>
                <a:cs typeface="Lucida Calligraphy" panose="03010101010101010101"/>
              </a:rPr>
              <a:t>family</a:t>
            </a:r>
            <a:r>
              <a:rPr sz="1700" b="1" i="1" spc="5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1700" b="1" i="1" dirty="0">
                <a:latin typeface="Lucida Calligraphy" panose="03010101010101010101"/>
                <a:cs typeface="Lucida Calligraphy" panose="03010101010101010101"/>
              </a:rPr>
              <a:t>moved into</a:t>
            </a:r>
            <a:r>
              <a:rPr sz="1700" b="1" i="1" spc="5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1700" b="1" i="1" dirty="0">
                <a:latin typeface="Lucida Calligraphy" panose="03010101010101010101"/>
                <a:cs typeface="Lucida Calligraphy" panose="03010101010101010101"/>
              </a:rPr>
              <a:t>a</a:t>
            </a:r>
            <a:r>
              <a:rPr sz="1700" b="1" i="1" spc="5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1700" b="1" i="1" dirty="0">
                <a:latin typeface="Lucida Calligraphy" panose="03010101010101010101"/>
                <a:cs typeface="Lucida Calligraphy" panose="03010101010101010101"/>
              </a:rPr>
              <a:t>temporary shelter.</a:t>
            </a:r>
            <a:endParaRPr sz="1700">
              <a:latin typeface="Lucida Calligraphy" panose="03010101010101010101"/>
              <a:cs typeface="Lucida Calligraphy" panose="03010101010101010101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Font typeface="Lucida Calligraphy" panose="03010101010101010101"/>
              <a:buAutoNum type="arabicPeriod"/>
            </a:pPr>
            <a:endParaRPr sz="2650">
              <a:latin typeface="Lucida Calligraphy" panose="03010101010101010101"/>
              <a:cs typeface="Lucida Calligraphy" panose="03010101010101010101"/>
            </a:endParaRPr>
          </a:p>
          <a:p>
            <a:pPr marL="288290" indent="-275590">
              <a:lnSpc>
                <a:spcPct val="100000"/>
              </a:lnSpc>
              <a:spcBef>
                <a:spcPts val="5"/>
              </a:spcBef>
              <a:buAutoNum type="arabicPeriod"/>
              <a:tabLst>
                <a:tab pos="288290" algn="l"/>
              </a:tabLst>
            </a:pPr>
            <a:r>
              <a:rPr sz="1700" b="1" i="1" dirty="0">
                <a:latin typeface="Lucida Calligraphy" panose="03010101010101010101"/>
                <a:cs typeface="Lucida Calligraphy" panose="03010101010101010101"/>
              </a:rPr>
              <a:t>While</a:t>
            </a:r>
            <a:r>
              <a:rPr sz="1700" b="1" i="1" spc="5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1700" b="1" i="1" dirty="0">
                <a:latin typeface="Lucida Calligraphy" panose="03010101010101010101"/>
                <a:cs typeface="Lucida Calligraphy" panose="03010101010101010101"/>
              </a:rPr>
              <a:t>walking</a:t>
            </a:r>
            <a:r>
              <a:rPr sz="1700" b="1" i="1" spc="5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1700" b="1" i="1" dirty="0">
                <a:latin typeface="Lucida Calligraphy" panose="03010101010101010101"/>
                <a:cs typeface="Lucida Calligraphy" panose="03010101010101010101"/>
              </a:rPr>
              <a:t>at</a:t>
            </a:r>
            <a:r>
              <a:rPr sz="1700" b="1" i="1" spc="5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1700" b="1" i="1" dirty="0">
                <a:latin typeface="Lucida Calligraphy" panose="03010101010101010101"/>
                <a:cs typeface="Lucida Calligraphy" panose="03010101010101010101"/>
              </a:rPr>
              <a:t>the</a:t>
            </a:r>
            <a:r>
              <a:rPr sz="1700" b="1" i="1" spc="5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1700" b="1" i="1" dirty="0">
                <a:latin typeface="Lucida Calligraphy" panose="03010101010101010101"/>
                <a:cs typeface="Lucida Calligraphy" panose="03010101010101010101"/>
              </a:rPr>
              <a:t>park,</a:t>
            </a:r>
            <a:r>
              <a:rPr sz="1700" b="1" i="1" spc="5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1700" b="1" i="1" dirty="0">
                <a:latin typeface="Lucida Calligraphy" panose="03010101010101010101"/>
                <a:cs typeface="Lucida Calligraphy" panose="03010101010101010101"/>
              </a:rPr>
              <a:t>John</a:t>
            </a:r>
            <a:r>
              <a:rPr sz="1700" b="1" i="1" spc="5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1700" b="1" i="1" dirty="0">
                <a:latin typeface="Lucida Calligraphy" panose="03010101010101010101"/>
                <a:cs typeface="Lucida Calligraphy" panose="03010101010101010101"/>
              </a:rPr>
              <a:t>saw a</a:t>
            </a:r>
            <a:r>
              <a:rPr sz="1700" b="1" i="1" spc="5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1700" b="1" i="1" dirty="0">
                <a:latin typeface="Lucida Calligraphy" panose="03010101010101010101"/>
                <a:cs typeface="Lucida Calligraphy" panose="03010101010101010101"/>
              </a:rPr>
              <a:t>raccoon</a:t>
            </a:r>
            <a:r>
              <a:rPr sz="1700" b="1" i="1" spc="5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1700" b="1" i="1" dirty="0">
                <a:latin typeface="Lucida Calligraphy" panose="03010101010101010101"/>
                <a:cs typeface="Lucida Calligraphy" panose="03010101010101010101"/>
              </a:rPr>
              <a:t>eating</a:t>
            </a:r>
            <a:r>
              <a:rPr sz="1700" b="1" i="1" spc="5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1700" b="1" i="1" dirty="0">
                <a:latin typeface="Lucida Calligraphy" panose="03010101010101010101"/>
                <a:cs typeface="Lucida Calligraphy" panose="03010101010101010101"/>
              </a:rPr>
              <a:t>potato</a:t>
            </a:r>
            <a:r>
              <a:rPr sz="1700" b="1" i="1" spc="5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1700" b="1" i="1" dirty="0">
                <a:latin typeface="Lucida Calligraphy" panose="03010101010101010101"/>
                <a:cs typeface="Lucida Calligraphy" panose="03010101010101010101"/>
              </a:rPr>
              <a:t>chips.</a:t>
            </a:r>
            <a:endParaRPr sz="1700">
              <a:latin typeface="Lucida Calligraphy" panose="03010101010101010101"/>
              <a:cs typeface="Lucida Calligraphy" panose="03010101010101010101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Font typeface="Lucida Calligraphy" panose="03010101010101010101"/>
              <a:buAutoNum type="arabicPeriod"/>
            </a:pPr>
            <a:endParaRPr sz="2800">
              <a:latin typeface="Lucida Calligraphy" panose="03010101010101010101"/>
              <a:cs typeface="Lucida Calligraphy" panose="03010101010101010101"/>
            </a:endParaRPr>
          </a:p>
          <a:p>
            <a:pPr marL="264160" marR="5080" indent="-264160">
              <a:lnSpc>
                <a:spcPts val="1830"/>
              </a:lnSpc>
              <a:spcBef>
                <a:spcPts val="5"/>
              </a:spcBef>
              <a:buAutoNum type="arabicPeriod"/>
              <a:tabLst>
                <a:tab pos="264160" algn="l"/>
                <a:tab pos="7683500" algn="l"/>
              </a:tabLst>
            </a:pPr>
            <a:r>
              <a:rPr sz="1700" b="1" i="1" dirty="0">
                <a:latin typeface="Lucida Calligraphy" panose="03010101010101010101"/>
                <a:cs typeface="Lucida Calligraphy" panose="03010101010101010101"/>
              </a:rPr>
              <a:t>Students</a:t>
            </a:r>
            <a:r>
              <a:rPr sz="1700" b="1" i="1" spc="15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1700" b="1" i="1" dirty="0">
                <a:latin typeface="Lucida Calligraphy" panose="03010101010101010101"/>
                <a:cs typeface="Lucida Calligraphy" panose="03010101010101010101"/>
              </a:rPr>
              <a:t>enrolled</a:t>
            </a:r>
            <a:r>
              <a:rPr sz="1700" b="1" i="1" spc="20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1700" b="1" i="1" dirty="0">
                <a:latin typeface="Lucida Calligraphy" panose="03010101010101010101"/>
                <a:cs typeface="Lucida Calligraphy" panose="03010101010101010101"/>
              </a:rPr>
              <a:t>in</a:t>
            </a:r>
            <a:r>
              <a:rPr sz="1700" b="1" i="1" spc="20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1700" b="1" i="1" dirty="0">
                <a:latin typeface="Lucida Calligraphy" panose="03010101010101010101"/>
                <a:cs typeface="Lucida Calligraphy" panose="03010101010101010101"/>
              </a:rPr>
              <a:t>bachelor's</a:t>
            </a:r>
            <a:r>
              <a:rPr sz="1700" b="1" i="1" spc="15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1700" b="1" i="1" dirty="0">
                <a:latin typeface="Lucida Calligraphy" panose="03010101010101010101"/>
                <a:cs typeface="Lucida Calligraphy" panose="03010101010101010101"/>
              </a:rPr>
              <a:t>and</a:t>
            </a:r>
            <a:r>
              <a:rPr sz="1700" b="1" i="1" spc="20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1700" b="1" i="1" dirty="0">
                <a:latin typeface="Lucida Calligraphy" panose="03010101010101010101"/>
                <a:cs typeface="Lucida Calligraphy" panose="03010101010101010101"/>
              </a:rPr>
              <a:t>associate's</a:t>
            </a:r>
            <a:r>
              <a:rPr sz="1700" b="1" i="1" spc="20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1700" b="1" i="1" dirty="0">
                <a:latin typeface="Lucida Calligraphy" panose="03010101010101010101"/>
                <a:cs typeface="Lucida Calligraphy" panose="03010101010101010101"/>
              </a:rPr>
              <a:t>degree</a:t>
            </a:r>
            <a:r>
              <a:rPr sz="1700" b="1" i="1" spc="20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1700" b="1" i="1" dirty="0">
                <a:latin typeface="Lucida Calligraphy" panose="03010101010101010101"/>
                <a:cs typeface="Lucida Calligraphy" panose="03010101010101010101"/>
              </a:rPr>
              <a:t>programs	must</a:t>
            </a:r>
            <a:r>
              <a:rPr sz="1700" b="1" i="1" spc="-20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1700" b="1" i="1" dirty="0">
                <a:latin typeface="Lucida Calligraphy" panose="03010101010101010101"/>
                <a:cs typeface="Lucida Calligraphy" panose="03010101010101010101"/>
              </a:rPr>
              <a:t>pass</a:t>
            </a:r>
            <a:r>
              <a:rPr sz="1700" b="1" i="1" spc="-15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1700" b="1" i="1" dirty="0">
                <a:latin typeface="Lucida Calligraphy" panose="03010101010101010101"/>
                <a:cs typeface="Lucida Calligraphy" panose="03010101010101010101"/>
              </a:rPr>
              <a:t>the</a:t>
            </a:r>
            <a:r>
              <a:rPr sz="1700" b="1" i="1" spc="-20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1700" b="1" i="1" dirty="0">
                <a:latin typeface="Lucida Calligraphy" panose="03010101010101010101"/>
                <a:cs typeface="Lucida Calligraphy" panose="03010101010101010101"/>
              </a:rPr>
              <a:t>Regents' </a:t>
            </a:r>
            <a:r>
              <a:rPr sz="1700" b="1" i="1" spc="-550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1700" b="1" i="1" dirty="0">
                <a:latin typeface="Lucida Calligraphy" panose="03010101010101010101"/>
                <a:cs typeface="Lucida Calligraphy" panose="03010101010101010101"/>
              </a:rPr>
              <a:t>Test as</a:t>
            </a:r>
            <a:r>
              <a:rPr sz="1700" b="1" i="1" spc="5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1700" b="1" i="1" dirty="0">
                <a:latin typeface="Lucida Calligraphy" panose="03010101010101010101"/>
                <a:cs typeface="Lucida Calligraphy" panose="03010101010101010101"/>
              </a:rPr>
              <a:t>a</a:t>
            </a:r>
            <a:r>
              <a:rPr sz="1700" b="1" i="1" spc="5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1700" b="1" i="1" dirty="0">
                <a:latin typeface="Lucida Calligraphy" panose="03010101010101010101"/>
                <a:cs typeface="Lucida Calligraphy" panose="03010101010101010101"/>
              </a:rPr>
              <a:t>graduation</a:t>
            </a:r>
            <a:r>
              <a:rPr sz="1700" b="1" i="1" spc="5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1700" b="1" i="1" dirty="0">
                <a:latin typeface="Lucida Calligraphy" panose="03010101010101010101"/>
                <a:cs typeface="Lucida Calligraphy" panose="03010101010101010101"/>
              </a:rPr>
              <a:t>requirement.</a:t>
            </a:r>
            <a:endParaRPr sz="1700">
              <a:latin typeface="Lucida Calligraphy" panose="03010101010101010101"/>
              <a:cs typeface="Lucida Calligraphy" panose="03010101010101010101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761" y="761"/>
            <a:ext cx="12190730" cy="6856730"/>
            <a:chOff x="761" y="761"/>
            <a:chExt cx="12190730" cy="6856730"/>
          </a:xfrm>
        </p:grpSpPr>
        <p:sp>
          <p:nvSpPr>
            <p:cNvPr id="8" name="object 8"/>
            <p:cNvSpPr/>
            <p:nvPr/>
          </p:nvSpPr>
          <p:spPr>
            <a:xfrm>
              <a:off x="1844039" y="6038850"/>
              <a:ext cx="3949065" cy="0"/>
            </a:xfrm>
            <a:custGeom>
              <a:avLst/>
              <a:gdLst/>
              <a:ahLst/>
              <a:cxnLst/>
              <a:rect l="l" t="t" r="r" b="b"/>
              <a:pathLst>
                <a:path w="3949065">
                  <a:moveTo>
                    <a:pt x="0" y="0"/>
                  </a:moveTo>
                  <a:lnTo>
                    <a:pt x="3949065" y="0"/>
                  </a:lnTo>
                </a:path>
              </a:pathLst>
            </a:custGeom>
            <a:ln w="1066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761" y="761"/>
              <a:ext cx="12190730" cy="6856730"/>
            </a:xfrm>
            <a:custGeom>
              <a:avLst/>
              <a:gdLst/>
              <a:ahLst/>
              <a:cxnLst/>
              <a:rect l="l" t="t" r="r" b="b"/>
              <a:pathLst>
                <a:path w="12190730" h="6856730">
                  <a:moveTo>
                    <a:pt x="0" y="0"/>
                  </a:moveTo>
                  <a:lnTo>
                    <a:pt x="12190476" y="0"/>
                  </a:lnTo>
                  <a:lnTo>
                    <a:pt x="12190476" y="6856476"/>
                  </a:lnTo>
                  <a:lnTo>
                    <a:pt x="0" y="6856476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11725" y="567055"/>
            <a:ext cx="236855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Ans</a:t>
            </a:r>
            <a:r>
              <a:rPr spc="-5" dirty="0"/>
              <a:t>w</a:t>
            </a:r>
            <a:r>
              <a:rPr dirty="0"/>
              <a:t>er</a:t>
            </a:r>
          </a:p>
        </p:txBody>
      </p:sp>
      <p:sp>
        <p:nvSpPr>
          <p:cNvPr id="3" name="object 3"/>
          <p:cNvSpPr/>
          <p:nvPr/>
        </p:nvSpPr>
        <p:spPr>
          <a:xfrm>
            <a:off x="833437" y="1820862"/>
            <a:ext cx="10525125" cy="4361180"/>
          </a:xfrm>
          <a:custGeom>
            <a:avLst/>
            <a:gdLst/>
            <a:ahLst/>
            <a:cxnLst/>
            <a:rect l="l" t="t" r="r" b="b"/>
            <a:pathLst>
              <a:path w="10525125" h="4361180">
                <a:moveTo>
                  <a:pt x="10520362" y="4360862"/>
                </a:moveTo>
                <a:lnTo>
                  <a:pt x="4762" y="4360862"/>
                </a:lnTo>
                <a:lnTo>
                  <a:pt x="3289" y="4360633"/>
                </a:lnTo>
                <a:lnTo>
                  <a:pt x="1968" y="4359948"/>
                </a:lnTo>
                <a:lnTo>
                  <a:pt x="914" y="4358894"/>
                </a:lnTo>
                <a:lnTo>
                  <a:pt x="228" y="4357573"/>
                </a:lnTo>
                <a:lnTo>
                  <a:pt x="0" y="4356100"/>
                </a:lnTo>
                <a:lnTo>
                  <a:pt x="0" y="4762"/>
                </a:lnTo>
                <a:lnTo>
                  <a:pt x="4762" y="0"/>
                </a:lnTo>
                <a:lnTo>
                  <a:pt x="10520362" y="0"/>
                </a:lnTo>
                <a:lnTo>
                  <a:pt x="10525125" y="4762"/>
                </a:lnTo>
                <a:lnTo>
                  <a:pt x="9525" y="4762"/>
                </a:lnTo>
                <a:lnTo>
                  <a:pt x="4762" y="9525"/>
                </a:lnTo>
                <a:lnTo>
                  <a:pt x="9525" y="9525"/>
                </a:lnTo>
                <a:lnTo>
                  <a:pt x="9525" y="4351337"/>
                </a:lnTo>
                <a:lnTo>
                  <a:pt x="4762" y="4351337"/>
                </a:lnTo>
                <a:lnTo>
                  <a:pt x="9525" y="4356100"/>
                </a:lnTo>
                <a:lnTo>
                  <a:pt x="10525125" y="4356100"/>
                </a:lnTo>
                <a:lnTo>
                  <a:pt x="10524896" y="4357573"/>
                </a:lnTo>
                <a:lnTo>
                  <a:pt x="10524210" y="4358894"/>
                </a:lnTo>
                <a:lnTo>
                  <a:pt x="10523156" y="4359948"/>
                </a:lnTo>
                <a:lnTo>
                  <a:pt x="10521835" y="4360633"/>
                </a:lnTo>
                <a:lnTo>
                  <a:pt x="10520362" y="4360862"/>
                </a:lnTo>
                <a:close/>
              </a:path>
              <a:path w="10525125" h="4361180">
                <a:moveTo>
                  <a:pt x="9525" y="9525"/>
                </a:moveTo>
                <a:lnTo>
                  <a:pt x="4762" y="9525"/>
                </a:lnTo>
                <a:lnTo>
                  <a:pt x="9525" y="4762"/>
                </a:lnTo>
                <a:lnTo>
                  <a:pt x="9525" y="9525"/>
                </a:lnTo>
                <a:close/>
              </a:path>
              <a:path w="10525125" h="4361180">
                <a:moveTo>
                  <a:pt x="10515600" y="9525"/>
                </a:moveTo>
                <a:lnTo>
                  <a:pt x="9525" y="9525"/>
                </a:lnTo>
                <a:lnTo>
                  <a:pt x="9525" y="4762"/>
                </a:lnTo>
                <a:lnTo>
                  <a:pt x="10515600" y="4762"/>
                </a:lnTo>
                <a:lnTo>
                  <a:pt x="10515600" y="9525"/>
                </a:lnTo>
                <a:close/>
              </a:path>
              <a:path w="10525125" h="4361180">
                <a:moveTo>
                  <a:pt x="10515600" y="4356100"/>
                </a:moveTo>
                <a:lnTo>
                  <a:pt x="10515600" y="4762"/>
                </a:lnTo>
                <a:lnTo>
                  <a:pt x="10520362" y="9525"/>
                </a:lnTo>
                <a:lnTo>
                  <a:pt x="10525125" y="9525"/>
                </a:lnTo>
                <a:lnTo>
                  <a:pt x="10525125" y="4351337"/>
                </a:lnTo>
                <a:lnTo>
                  <a:pt x="10520362" y="4351337"/>
                </a:lnTo>
                <a:lnTo>
                  <a:pt x="10515600" y="4356100"/>
                </a:lnTo>
                <a:close/>
              </a:path>
              <a:path w="10525125" h="4361180">
                <a:moveTo>
                  <a:pt x="10525125" y="9525"/>
                </a:moveTo>
                <a:lnTo>
                  <a:pt x="10520362" y="9525"/>
                </a:lnTo>
                <a:lnTo>
                  <a:pt x="10515600" y="4762"/>
                </a:lnTo>
                <a:lnTo>
                  <a:pt x="10525125" y="4762"/>
                </a:lnTo>
                <a:lnTo>
                  <a:pt x="10525125" y="9525"/>
                </a:lnTo>
                <a:close/>
              </a:path>
              <a:path w="10525125" h="4361180">
                <a:moveTo>
                  <a:pt x="9525" y="4356100"/>
                </a:moveTo>
                <a:lnTo>
                  <a:pt x="4762" y="4351337"/>
                </a:lnTo>
                <a:lnTo>
                  <a:pt x="9525" y="4351337"/>
                </a:lnTo>
                <a:lnTo>
                  <a:pt x="9525" y="4356100"/>
                </a:lnTo>
                <a:close/>
              </a:path>
              <a:path w="10525125" h="4361180">
                <a:moveTo>
                  <a:pt x="10515600" y="4356100"/>
                </a:moveTo>
                <a:lnTo>
                  <a:pt x="9525" y="4356100"/>
                </a:lnTo>
                <a:lnTo>
                  <a:pt x="9525" y="4351337"/>
                </a:lnTo>
                <a:lnTo>
                  <a:pt x="10515600" y="4351337"/>
                </a:lnTo>
                <a:lnTo>
                  <a:pt x="10515600" y="4356100"/>
                </a:lnTo>
                <a:close/>
              </a:path>
              <a:path w="10525125" h="4361180">
                <a:moveTo>
                  <a:pt x="10525125" y="4356100"/>
                </a:moveTo>
                <a:lnTo>
                  <a:pt x="10515600" y="4356100"/>
                </a:lnTo>
                <a:lnTo>
                  <a:pt x="10520362" y="4351337"/>
                </a:lnTo>
                <a:lnTo>
                  <a:pt x="10525125" y="4351337"/>
                </a:lnTo>
                <a:lnTo>
                  <a:pt x="10525125" y="43561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80645" rIns="0" bIns="0" rtlCol="0">
            <a:spAutoFit/>
          </a:bodyPr>
          <a:lstStyle/>
          <a:p>
            <a:pPr marL="3089910" indent="-508635">
              <a:lnSpc>
                <a:spcPct val="100000"/>
              </a:lnSpc>
              <a:spcBef>
                <a:spcPts val="635"/>
              </a:spcBef>
              <a:buAutoNum type="arabicPeriod"/>
              <a:tabLst>
                <a:tab pos="3089910" algn="l"/>
              </a:tabLst>
            </a:pPr>
            <a:r>
              <a:rPr dirty="0"/>
              <a:t>Dependent</a:t>
            </a:r>
            <a:r>
              <a:rPr spc="-50" dirty="0"/>
              <a:t> </a:t>
            </a:r>
            <a:r>
              <a:rPr dirty="0"/>
              <a:t>Clause</a:t>
            </a:r>
          </a:p>
          <a:p>
            <a:pPr marL="3122295" indent="-572770">
              <a:lnSpc>
                <a:spcPct val="100000"/>
              </a:lnSpc>
              <a:spcBef>
                <a:spcPts val="540"/>
              </a:spcBef>
              <a:buAutoNum type="arabicPeriod"/>
              <a:tabLst>
                <a:tab pos="3122295" algn="l"/>
              </a:tabLst>
            </a:pPr>
            <a:r>
              <a:rPr dirty="0"/>
              <a:t>Dependent</a:t>
            </a:r>
            <a:r>
              <a:rPr spc="-50" dirty="0"/>
              <a:t> </a:t>
            </a:r>
            <a:r>
              <a:rPr dirty="0"/>
              <a:t>Clause</a:t>
            </a:r>
          </a:p>
          <a:p>
            <a:pPr marL="569595" indent="-556895">
              <a:lnSpc>
                <a:spcPct val="100000"/>
              </a:lnSpc>
              <a:spcBef>
                <a:spcPts val="540"/>
              </a:spcBef>
              <a:buAutoNum type="arabicPeriod"/>
              <a:tabLst>
                <a:tab pos="569595" algn="l"/>
              </a:tabLst>
            </a:pPr>
            <a:r>
              <a:rPr dirty="0"/>
              <a:t>Not</a:t>
            </a:r>
            <a:r>
              <a:rPr spc="-5" dirty="0"/>
              <a:t> </a:t>
            </a:r>
            <a:r>
              <a:rPr dirty="0"/>
              <a:t>a Clause</a:t>
            </a:r>
            <a:r>
              <a:rPr spc="5" dirty="0"/>
              <a:t> </a:t>
            </a:r>
            <a:r>
              <a:rPr sz="2400" dirty="0"/>
              <a:t>(This is</a:t>
            </a:r>
            <a:r>
              <a:rPr sz="2400" spc="5" dirty="0"/>
              <a:t> </a:t>
            </a:r>
            <a:r>
              <a:rPr sz="2400" dirty="0"/>
              <a:t>simply</a:t>
            </a:r>
            <a:r>
              <a:rPr sz="2400" spc="5" dirty="0"/>
              <a:t> </a:t>
            </a:r>
            <a:r>
              <a:rPr sz="2400" spc="-5" dirty="0"/>
              <a:t>a</a:t>
            </a:r>
            <a:r>
              <a:rPr sz="2400" spc="5" dirty="0"/>
              <a:t> </a:t>
            </a:r>
            <a:r>
              <a:rPr sz="2400" dirty="0"/>
              <a:t>prepositional</a:t>
            </a:r>
            <a:r>
              <a:rPr sz="2400" spc="5" dirty="0"/>
              <a:t> </a:t>
            </a:r>
            <a:r>
              <a:rPr sz="2400" dirty="0"/>
              <a:t>phrase.)</a:t>
            </a:r>
            <a:endParaRPr sz="2400"/>
          </a:p>
          <a:p>
            <a:pPr marL="3015615" indent="-774065">
              <a:lnSpc>
                <a:spcPct val="100000"/>
              </a:lnSpc>
              <a:spcBef>
                <a:spcPts val="540"/>
              </a:spcBef>
              <a:buAutoNum type="arabicPeriod"/>
              <a:tabLst>
                <a:tab pos="3014980" algn="l"/>
                <a:tab pos="3015615" algn="l"/>
              </a:tabLst>
            </a:pPr>
            <a:r>
              <a:rPr spc="-5" dirty="0"/>
              <a:t>Independent</a:t>
            </a:r>
            <a:r>
              <a:rPr spc="-25" dirty="0"/>
              <a:t> </a:t>
            </a:r>
            <a:r>
              <a:rPr dirty="0"/>
              <a:t>Clause</a:t>
            </a:r>
          </a:p>
          <a:p>
            <a:pPr marL="2908300" indent="-560070">
              <a:lnSpc>
                <a:spcPct val="100000"/>
              </a:lnSpc>
              <a:spcBef>
                <a:spcPts val="540"/>
              </a:spcBef>
              <a:buAutoNum type="arabicPeriod"/>
              <a:tabLst>
                <a:tab pos="2908300" algn="l"/>
              </a:tabLst>
            </a:pPr>
            <a:r>
              <a:rPr spc="-5" dirty="0"/>
              <a:t>Independent</a:t>
            </a:r>
            <a:r>
              <a:rPr spc="-25" dirty="0"/>
              <a:t> </a:t>
            </a:r>
            <a:r>
              <a:rPr dirty="0"/>
              <a:t>Clause</a:t>
            </a:r>
          </a:p>
        </p:txBody>
      </p:sp>
      <p:sp>
        <p:nvSpPr>
          <p:cNvPr id="5" name="object 5"/>
          <p:cNvSpPr/>
          <p:nvPr/>
        </p:nvSpPr>
        <p:spPr>
          <a:xfrm>
            <a:off x="761" y="761"/>
            <a:ext cx="12190730" cy="6856730"/>
          </a:xfrm>
          <a:custGeom>
            <a:avLst/>
            <a:gdLst/>
            <a:ahLst/>
            <a:cxnLst/>
            <a:rect l="l" t="t" r="r" b="b"/>
            <a:pathLst>
              <a:path w="12190730" h="6856730">
                <a:moveTo>
                  <a:pt x="0" y="0"/>
                </a:moveTo>
                <a:lnTo>
                  <a:pt x="12190476" y="0"/>
                </a:lnTo>
                <a:lnTo>
                  <a:pt x="12190476" y="6856476"/>
                </a:lnTo>
                <a:lnTo>
                  <a:pt x="0" y="6856476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Quest</a:t>
            </a:r>
            <a:r>
              <a:rPr spc="-5" dirty="0"/>
              <a:t>i</a:t>
            </a:r>
            <a:r>
              <a:rPr dirty="0"/>
              <a:t>on</a:t>
            </a:r>
          </a:p>
        </p:txBody>
      </p:sp>
      <p:sp>
        <p:nvSpPr>
          <p:cNvPr id="3" name="object 3"/>
          <p:cNvSpPr/>
          <p:nvPr/>
        </p:nvSpPr>
        <p:spPr>
          <a:xfrm>
            <a:off x="833437" y="1805622"/>
            <a:ext cx="10525125" cy="4361180"/>
          </a:xfrm>
          <a:custGeom>
            <a:avLst/>
            <a:gdLst/>
            <a:ahLst/>
            <a:cxnLst/>
            <a:rect l="l" t="t" r="r" b="b"/>
            <a:pathLst>
              <a:path w="10525125" h="4361180">
                <a:moveTo>
                  <a:pt x="10520362" y="4360862"/>
                </a:moveTo>
                <a:lnTo>
                  <a:pt x="4762" y="4360862"/>
                </a:lnTo>
                <a:lnTo>
                  <a:pt x="3289" y="4360633"/>
                </a:lnTo>
                <a:lnTo>
                  <a:pt x="1968" y="4359948"/>
                </a:lnTo>
                <a:lnTo>
                  <a:pt x="914" y="4358894"/>
                </a:lnTo>
                <a:lnTo>
                  <a:pt x="228" y="4357573"/>
                </a:lnTo>
                <a:lnTo>
                  <a:pt x="0" y="4356100"/>
                </a:lnTo>
                <a:lnTo>
                  <a:pt x="0" y="4762"/>
                </a:lnTo>
                <a:lnTo>
                  <a:pt x="4762" y="0"/>
                </a:lnTo>
                <a:lnTo>
                  <a:pt x="10520362" y="0"/>
                </a:lnTo>
                <a:lnTo>
                  <a:pt x="10525125" y="4762"/>
                </a:lnTo>
                <a:lnTo>
                  <a:pt x="9525" y="4762"/>
                </a:lnTo>
                <a:lnTo>
                  <a:pt x="4762" y="9525"/>
                </a:lnTo>
                <a:lnTo>
                  <a:pt x="9525" y="9525"/>
                </a:lnTo>
                <a:lnTo>
                  <a:pt x="9525" y="4351337"/>
                </a:lnTo>
                <a:lnTo>
                  <a:pt x="4762" y="4351337"/>
                </a:lnTo>
                <a:lnTo>
                  <a:pt x="9525" y="4356100"/>
                </a:lnTo>
                <a:lnTo>
                  <a:pt x="10525125" y="4356100"/>
                </a:lnTo>
                <a:lnTo>
                  <a:pt x="10524896" y="4357573"/>
                </a:lnTo>
                <a:lnTo>
                  <a:pt x="10524210" y="4358894"/>
                </a:lnTo>
                <a:lnTo>
                  <a:pt x="10523156" y="4359948"/>
                </a:lnTo>
                <a:lnTo>
                  <a:pt x="10521835" y="4360633"/>
                </a:lnTo>
                <a:lnTo>
                  <a:pt x="10520362" y="4360862"/>
                </a:lnTo>
                <a:close/>
              </a:path>
              <a:path w="10525125" h="4361180">
                <a:moveTo>
                  <a:pt x="9525" y="9525"/>
                </a:moveTo>
                <a:lnTo>
                  <a:pt x="4762" y="9525"/>
                </a:lnTo>
                <a:lnTo>
                  <a:pt x="9525" y="4762"/>
                </a:lnTo>
                <a:lnTo>
                  <a:pt x="9525" y="9525"/>
                </a:lnTo>
                <a:close/>
              </a:path>
              <a:path w="10525125" h="4361180">
                <a:moveTo>
                  <a:pt x="10515600" y="9525"/>
                </a:moveTo>
                <a:lnTo>
                  <a:pt x="9525" y="9525"/>
                </a:lnTo>
                <a:lnTo>
                  <a:pt x="9525" y="4762"/>
                </a:lnTo>
                <a:lnTo>
                  <a:pt x="10515600" y="4762"/>
                </a:lnTo>
                <a:lnTo>
                  <a:pt x="10515600" y="9525"/>
                </a:lnTo>
                <a:close/>
              </a:path>
              <a:path w="10525125" h="4361180">
                <a:moveTo>
                  <a:pt x="10515600" y="4356100"/>
                </a:moveTo>
                <a:lnTo>
                  <a:pt x="10515600" y="4762"/>
                </a:lnTo>
                <a:lnTo>
                  <a:pt x="10520362" y="9525"/>
                </a:lnTo>
                <a:lnTo>
                  <a:pt x="10525125" y="9525"/>
                </a:lnTo>
                <a:lnTo>
                  <a:pt x="10525125" y="4351337"/>
                </a:lnTo>
                <a:lnTo>
                  <a:pt x="10520362" y="4351337"/>
                </a:lnTo>
                <a:lnTo>
                  <a:pt x="10515600" y="4356100"/>
                </a:lnTo>
                <a:close/>
              </a:path>
              <a:path w="10525125" h="4361180">
                <a:moveTo>
                  <a:pt x="10525125" y="9525"/>
                </a:moveTo>
                <a:lnTo>
                  <a:pt x="10520362" y="9525"/>
                </a:lnTo>
                <a:lnTo>
                  <a:pt x="10515600" y="4762"/>
                </a:lnTo>
                <a:lnTo>
                  <a:pt x="10525125" y="4762"/>
                </a:lnTo>
                <a:lnTo>
                  <a:pt x="10525125" y="9525"/>
                </a:lnTo>
                <a:close/>
              </a:path>
              <a:path w="10525125" h="4361180">
                <a:moveTo>
                  <a:pt x="9525" y="4356100"/>
                </a:moveTo>
                <a:lnTo>
                  <a:pt x="4762" y="4351337"/>
                </a:lnTo>
                <a:lnTo>
                  <a:pt x="9525" y="4351337"/>
                </a:lnTo>
                <a:lnTo>
                  <a:pt x="9525" y="4356100"/>
                </a:lnTo>
                <a:close/>
              </a:path>
              <a:path w="10525125" h="4361180">
                <a:moveTo>
                  <a:pt x="10515600" y="4356100"/>
                </a:moveTo>
                <a:lnTo>
                  <a:pt x="9525" y="4356100"/>
                </a:lnTo>
                <a:lnTo>
                  <a:pt x="9525" y="4351337"/>
                </a:lnTo>
                <a:lnTo>
                  <a:pt x="10515600" y="4351337"/>
                </a:lnTo>
                <a:lnTo>
                  <a:pt x="10515600" y="4356100"/>
                </a:lnTo>
                <a:close/>
              </a:path>
              <a:path w="10525125" h="4361180">
                <a:moveTo>
                  <a:pt x="10525125" y="4356100"/>
                </a:moveTo>
                <a:lnTo>
                  <a:pt x="10515600" y="4356100"/>
                </a:lnTo>
                <a:lnTo>
                  <a:pt x="10520362" y="4351337"/>
                </a:lnTo>
                <a:lnTo>
                  <a:pt x="10525125" y="4351337"/>
                </a:lnTo>
                <a:lnTo>
                  <a:pt x="10525125" y="43561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916939" y="2239009"/>
            <a:ext cx="10206355" cy="26708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i="1" dirty="0">
                <a:latin typeface="Lucida Calligraphy" panose="03010101010101010101"/>
                <a:cs typeface="Lucida Calligraphy" panose="03010101010101010101"/>
              </a:rPr>
              <a:t>Identify these</a:t>
            </a:r>
            <a:r>
              <a:rPr sz="2400" b="1" i="1" spc="5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400" b="1" i="1" dirty="0">
                <a:latin typeface="Lucida Calligraphy" panose="03010101010101010101"/>
                <a:cs typeface="Lucida Calligraphy" panose="03010101010101010101"/>
              </a:rPr>
              <a:t>sentences</a:t>
            </a:r>
            <a:r>
              <a:rPr sz="2400" b="1" i="1" spc="5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400" b="1" i="1" dirty="0">
                <a:latin typeface="Lucida Calligraphy" panose="03010101010101010101"/>
                <a:cs typeface="Lucida Calligraphy" panose="03010101010101010101"/>
              </a:rPr>
              <a:t>on</a:t>
            </a:r>
            <a:r>
              <a:rPr sz="2400" b="1" i="1" spc="5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400" b="1" i="1" dirty="0">
                <a:latin typeface="Lucida Calligraphy" panose="03010101010101010101"/>
                <a:cs typeface="Lucida Calligraphy" panose="03010101010101010101"/>
              </a:rPr>
              <a:t>the</a:t>
            </a:r>
            <a:r>
              <a:rPr sz="2400" b="1" i="1" spc="5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400" b="1" i="1" dirty="0">
                <a:latin typeface="Lucida Calligraphy" panose="03010101010101010101"/>
                <a:cs typeface="Lucida Calligraphy" panose="03010101010101010101"/>
              </a:rPr>
              <a:t>basis</a:t>
            </a:r>
            <a:r>
              <a:rPr sz="2400" b="1" i="1" spc="5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400" b="1" i="1" dirty="0">
                <a:latin typeface="Lucida Calligraphy" panose="03010101010101010101"/>
                <a:cs typeface="Lucida Calligraphy" panose="03010101010101010101"/>
              </a:rPr>
              <a:t>of</a:t>
            </a:r>
            <a:r>
              <a:rPr sz="2400" b="1" i="1" spc="5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400" b="1" i="1" dirty="0">
                <a:latin typeface="Lucida Calligraphy" panose="03010101010101010101"/>
                <a:cs typeface="Lucida Calligraphy" panose="03010101010101010101"/>
              </a:rPr>
              <a:t>their structure</a:t>
            </a:r>
            <a:endParaRPr sz="2400">
              <a:latin typeface="Lucida Calligraphy" panose="03010101010101010101"/>
              <a:cs typeface="Lucida Calligraphy" panose="03010101010101010101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600">
              <a:latin typeface="Lucida Calligraphy" panose="03010101010101010101"/>
              <a:cs typeface="Lucida Calligraphy" panose="03010101010101010101"/>
            </a:endParaRPr>
          </a:p>
          <a:p>
            <a:pPr marL="12700" marR="2001520">
              <a:lnSpc>
                <a:spcPct val="125000"/>
              </a:lnSpc>
              <a:spcBef>
                <a:spcPts val="5"/>
              </a:spcBef>
            </a:pPr>
            <a:r>
              <a:rPr sz="2400" b="1" i="1" dirty="0">
                <a:latin typeface="Lucida Calligraphy" panose="03010101010101010101"/>
                <a:cs typeface="Lucida Calligraphy" panose="03010101010101010101"/>
              </a:rPr>
              <a:t>The student</a:t>
            </a:r>
            <a:r>
              <a:rPr sz="2400" b="1" i="1" spc="5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400" b="1" i="1" dirty="0">
                <a:latin typeface="Lucida Calligraphy" panose="03010101010101010101"/>
                <a:cs typeface="Lucida Calligraphy" panose="03010101010101010101"/>
              </a:rPr>
              <a:t>wiped</a:t>
            </a:r>
            <a:r>
              <a:rPr sz="2400" b="1" i="1" spc="5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400" b="1" i="1" dirty="0">
                <a:latin typeface="Lucida Calligraphy" panose="03010101010101010101"/>
                <a:cs typeface="Lucida Calligraphy" panose="03010101010101010101"/>
              </a:rPr>
              <a:t>the white</a:t>
            </a:r>
            <a:r>
              <a:rPr sz="2400" b="1" i="1" spc="5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400" b="1" i="1" dirty="0">
                <a:latin typeface="Lucida Calligraphy" panose="03010101010101010101"/>
                <a:cs typeface="Lucida Calligraphy" panose="03010101010101010101"/>
              </a:rPr>
              <a:t>board</a:t>
            </a:r>
            <a:r>
              <a:rPr sz="2400" b="1" i="1" spc="5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400" b="1" i="1" dirty="0">
                <a:latin typeface="Lucida Calligraphy" panose="03010101010101010101"/>
                <a:cs typeface="Lucida Calligraphy" panose="03010101010101010101"/>
              </a:rPr>
              <a:t>that was</a:t>
            </a:r>
            <a:r>
              <a:rPr sz="2400" b="1" i="1" spc="5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400" b="1" i="1" dirty="0">
                <a:latin typeface="Lucida Calligraphy" panose="03010101010101010101"/>
                <a:cs typeface="Lucida Calligraphy" panose="03010101010101010101"/>
              </a:rPr>
              <a:t>filthy </a:t>
            </a:r>
            <a:r>
              <a:rPr sz="2400" b="1" i="1" spc="-785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400" b="1" i="1" dirty="0">
                <a:latin typeface="Lucida Calligraphy" panose="03010101010101010101"/>
                <a:cs typeface="Lucida Calligraphy" panose="03010101010101010101"/>
              </a:rPr>
              <a:t>with last</a:t>
            </a:r>
            <a:r>
              <a:rPr sz="2400" b="1" i="1" spc="5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400" b="1" i="1" dirty="0">
                <a:latin typeface="Lucida Calligraphy" panose="03010101010101010101"/>
                <a:cs typeface="Lucida Calligraphy" panose="03010101010101010101"/>
              </a:rPr>
              <a:t>week’s</a:t>
            </a:r>
            <a:r>
              <a:rPr sz="2400" b="1" i="1" spc="5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400" b="1" i="1" dirty="0">
                <a:latin typeface="Lucida Calligraphy" panose="03010101010101010101"/>
                <a:cs typeface="Lucida Calligraphy" panose="03010101010101010101"/>
              </a:rPr>
              <a:t>notes.</a:t>
            </a:r>
            <a:endParaRPr sz="2400">
              <a:latin typeface="Lucida Calligraphy" panose="03010101010101010101"/>
              <a:cs typeface="Lucida Calligraphy" panose="03010101010101010101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3150">
              <a:latin typeface="Lucida Calligraphy" panose="03010101010101010101"/>
              <a:cs typeface="Lucida Calligraphy" panose="03010101010101010101"/>
            </a:endParaRPr>
          </a:p>
          <a:p>
            <a:pPr marL="12700">
              <a:lnSpc>
                <a:spcPct val="100000"/>
              </a:lnSpc>
            </a:pPr>
            <a:r>
              <a:rPr sz="2400" b="1" i="1" dirty="0">
                <a:latin typeface="Lucida Calligraphy" panose="03010101010101010101"/>
                <a:cs typeface="Lucida Calligraphy" panose="03010101010101010101"/>
              </a:rPr>
              <a:t>(a) Simple,</a:t>
            </a:r>
            <a:r>
              <a:rPr sz="2400" b="1" i="1" spc="5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400" b="1" i="1" spc="-5" dirty="0">
                <a:latin typeface="Lucida Calligraphy" panose="03010101010101010101"/>
                <a:cs typeface="Lucida Calligraphy" panose="03010101010101010101"/>
              </a:rPr>
              <a:t>(b)</a:t>
            </a:r>
            <a:r>
              <a:rPr sz="2400" b="1" i="1" spc="5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400" b="1" i="1" dirty="0">
                <a:latin typeface="Lucida Calligraphy" panose="03010101010101010101"/>
                <a:cs typeface="Lucida Calligraphy" panose="03010101010101010101"/>
              </a:rPr>
              <a:t>Compound</a:t>
            </a:r>
            <a:r>
              <a:rPr sz="2400" b="1" i="1" spc="5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400" b="1" i="1" dirty="0">
                <a:latin typeface="Lucida Calligraphy" panose="03010101010101010101"/>
                <a:cs typeface="Lucida Calligraphy" panose="03010101010101010101"/>
              </a:rPr>
              <a:t>or</a:t>
            </a:r>
            <a:r>
              <a:rPr sz="2400" b="1" i="1" spc="5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400" b="1" i="1" spc="-5" dirty="0">
                <a:latin typeface="Lucida Calligraphy" panose="03010101010101010101"/>
                <a:cs typeface="Lucida Calligraphy" panose="03010101010101010101"/>
              </a:rPr>
              <a:t>(c)</a:t>
            </a:r>
            <a:r>
              <a:rPr sz="2400" b="1" i="1" spc="5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400" b="1" i="1" dirty="0">
                <a:latin typeface="Lucida Calligraphy" panose="03010101010101010101"/>
                <a:cs typeface="Lucida Calligraphy" panose="03010101010101010101"/>
              </a:rPr>
              <a:t>Complex (d)</a:t>
            </a:r>
            <a:r>
              <a:rPr sz="2400" b="1" i="1" spc="5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400" b="1" i="1" dirty="0">
                <a:latin typeface="Lucida Calligraphy" panose="03010101010101010101"/>
                <a:cs typeface="Lucida Calligraphy" panose="03010101010101010101"/>
              </a:rPr>
              <a:t>compound-complex</a:t>
            </a:r>
            <a:endParaRPr sz="2400">
              <a:latin typeface="Lucida Calligraphy" panose="03010101010101010101"/>
              <a:cs typeface="Lucida Calligraphy" panose="03010101010101010101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61" y="761"/>
            <a:ext cx="12190730" cy="6856730"/>
          </a:xfrm>
          <a:custGeom>
            <a:avLst/>
            <a:gdLst/>
            <a:ahLst/>
            <a:cxnLst/>
            <a:rect l="l" t="t" r="r" b="b"/>
            <a:pathLst>
              <a:path w="12190730" h="6856730">
                <a:moveTo>
                  <a:pt x="0" y="0"/>
                </a:moveTo>
                <a:lnTo>
                  <a:pt x="12190476" y="0"/>
                </a:lnTo>
                <a:lnTo>
                  <a:pt x="12190476" y="6856476"/>
                </a:lnTo>
                <a:lnTo>
                  <a:pt x="0" y="6856476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Ans</a:t>
            </a:r>
            <a:r>
              <a:rPr spc="-5" dirty="0"/>
              <a:t>w</a:t>
            </a:r>
            <a:r>
              <a:rPr dirty="0"/>
              <a:t>er</a:t>
            </a:r>
          </a:p>
        </p:txBody>
      </p:sp>
      <p:sp>
        <p:nvSpPr>
          <p:cNvPr id="3" name="object 3"/>
          <p:cNvSpPr/>
          <p:nvPr/>
        </p:nvSpPr>
        <p:spPr>
          <a:xfrm>
            <a:off x="833437" y="1820862"/>
            <a:ext cx="10525125" cy="4361180"/>
          </a:xfrm>
          <a:custGeom>
            <a:avLst/>
            <a:gdLst/>
            <a:ahLst/>
            <a:cxnLst/>
            <a:rect l="l" t="t" r="r" b="b"/>
            <a:pathLst>
              <a:path w="10525125" h="4361180">
                <a:moveTo>
                  <a:pt x="10520362" y="4360862"/>
                </a:moveTo>
                <a:lnTo>
                  <a:pt x="4762" y="4360862"/>
                </a:lnTo>
                <a:lnTo>
                  <a:pt x="3289" y="4360633"/>
                </a:lnTo>
                <a:lnTo>
                  <a:pt x="1968" y="4359948"/>
                </a:lnTo>
                <a:lnTo>
                  <a:pt x="914" y="4358894"/>
                </a:lnTo>
                <a:lnTo>
                  <a:pt x="228" y="4357573"/>
                </a:lnTo>
                <a:lnTo>
                  <a:pt x="0" y="4356100"/>
                </a:lnTo>
                <a:lnTo>
                  <a:pt x="0" y="4762"/>
                </a:lnTo>
                <a:lnTo>
                  <a:pt x="4762" y="0"/>
                </a:lnTo>
                <a:lnTo>
                  <a:pt x="10520362" y="0"/>
                </a:lnTo>
                <a:lnTo>
                  <a:pt x="10525125" y="4762"/>
                </a:lnTo>
                <a:lnTo>
                  <a:pt x="9525" y="4762"/>
                </a:lnTo>
                <a:lnTo>
                  <a:pt x="4762" y="9525"/>
                </a:lnTo>
                <a:lnTo>
                  <a:pt x="9525" y="9525"/>
                </a:lnTo>
                <a:lnTo>
                  <a:pt x="9525" y="4351337"/>
                </a:lnTo>
                <a:lnTo>
                  <a:pt x="4762" y="4351337"/>
                </a:lnTo>
                <a:lnTo>
                  <a:pt x="9525" y="4356100"/>
                </a:lnTo>
                <a:lnTo>
                  <a:pt x="10525125" y="4356100"/>
                </a:lnTo>
                <a:lnTo>
                  <a:pt x="10524896" y="4357573"/>
                </a:lnTo>
                <a:lnTo>
                  <a:pt x="10524210" y="4358894"/>
                </a:lnTo>
                <a:lnTo>
                  <a:pt x="10523156" y="4359948"/>
                </a:lnTo>
                <a:lnTo>
                  <a:pt x="10521835" y="4360633"/>
                </a:lnTo>
                <a:lnTo>
                  <a:pt x="10520362" y="4360862"/>
                </a:lnTo>
                <a:close/>
              </a:path>
              <a:path w="10525125" h="4361180">
                <a:moveTo>
                  <a:pt x="9525" y="9525"/>
                </a:moveTo>
                <a:lnTo>
                  <a:pt x="4762" y="9525"/>
                </a:lnTo>
                <a:lnTo>
                  <a:pt x="9525" y="4762"/>
                </a:lnTo>
                <a:lnTo>
                  <a:pt x="9525" y="9525"/>
                </a:lnTo>
                <a:close/>
              </a:path>
              <a:path w="10525125" h="4361180">
                <a:moveTo>
                  <a:pt x="10515600" y="9525"/>
                </a:moveTo>
                <a:lnTo>
                  <a:pt x="9525" y="9525"/>
                </a:lnTo>
                <a:lnTo>
                  <a:pt x="9525" y="4762"/>
                </a:lnTo>
                <a:lnTo>
                  <a:pt x="10515600" y="4762"/>
                </a:lnTo>
                <a:lnTo>
                  <a:pt x="10515600" y="9525"/>
                </a:lnTo>
                <a:close/>
              </a:path>
              <a:path w="10525125" h="4361180">
                <a:moveTo>
                  <a:pt x="10515600" y="4356100"/>
                </a:moveTo>
                <a:lnTo>
                  <a:pt x="10515600" y="4762"/>
                </a:lnTo>
                <a:lnTo>
                  <a:pt x="10520362" y="9525"/>
                </a:lnTo>
                <a:lnTo>
                  <a:pt x="10525125" y="9525"/>
                </a:lnTo>
                <a:lnTo>
                  <a:pt x="10525125" y="4351337"/>
                </a:lnTo>
                <a:lnTo>
                  <a:pt x="10520362" y="4351337"/>
                </a:lnTo>
                <a:lnTo>
                  <a:pt x="10515600" y="4356100"/>
                </a:lnTo>
                <a:close/>
              </a:path>
              <a:path w="10525125" h="4361180">
                <a:moveTo>
                  <a:pt x="10525125" y="9525"/>
                </a:moveTo>
                <a:lnTo>
                  <a:pt x="10520362" y="9525"/>
                </a:lnTo>
                <a:lnTo>
                  <a:pt x="10515600" y="4762"/>
                </a:lnTo>
                <a:lnTo>
                  <a:pt x="10525125" y="4762"/>
                </a:lnTo>
                <a:lnTo>
                  <a:pt x="10525125" y="9525"/>
                </a:lnTo>
                <a:close/>
              </a:path>
              <a:path w="10525125" h="4361180">
                <a:moveTo>
                  <a:pt x="9525" y="4356100"/>
                </a:moveTo>
                <a:lnTo>
                  <a:pt x="4762" y="4351337"/>
                </a:lnTo>
                <a:lnTo>
                  <a:pt x="9525" y="4351337"/>
                </a:lnTo>
                <a:lnTo>
                  <a:pt x="9525" y="4356100"/>
                </a:lnTo>
                <a:close/>
              </a:path>
              <a:path w="10525125" h="4361180">
                <a:moveTo>
                  <a:pt x="10515600" y="4356100"/>
                </a:moveTo>
                <a:lnTo>
                  <a:pt x="9525" y="4356100"/>
                </a:lnTo>
                <a:lnTo>
                  <a:pt x="9525" y="4351337"/>
                </a:lnTo>
                <a:lnTo>
                  <a:pt x="10515600" y="4351337"/>
                </a:lnTo>
                <a:lnTo>
                  <a:pt x="10515600" y="4356100"/>
                </a:lnTo>
                <a:close/>
              </a:path>
              <a:path w="10525125" h="4361180">
                <a:moveTo>
                  <a:pt x="10525125" y="4356100"/>
                </a:moveTo>
                <a:lnTo>
                  <a:pt x="10515600" y="4356100"/>
                </a:lnTo>
                <a:lnTo>
                  <a:pt x="10520362" y="4351337"/>
                </a:lnTo>
                <a:lnTo>
                  <a:pt x="10525125" y="4351337"/>
                </a:lnTo>
                <a:lnTo>
                  <a:pt x="10525125" y="43561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282950" y="3060064"/>
            <a:ext cx="5624830" cy="1488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600" b="1" i="1" spc="-5" dirty="0">
                <a:latin typeface="Lucida Calligraphy" panose="03010101010101010101"/>
                <a:cs typeface="Lucida Calligraphy" panose="03010101010101010101"/>
              </a:rPr>
              <a:t>Option</a:t>
            </a:r>
            <a:r>
              <a:rPr sz="9600" b="1" i="1" spc="-75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9600" b="1" i="1" spc="-5" dirty="0">
                <a:latin typeface="Lucida Calligraphy" panose="03010101010101010101"/>
                <a:cs typeface="Lucida Calligraphy" panose="03010101010101010101"/>
              </a:rPr>
              <a:t>C</a:t>
            </a:r>
            <a:endParaRPr sz="9600">
              <a:latin typeface="Lucida Calligraphy" panose="03010101010101010101"/>
              <a:cs typeface="Lucida Calligraphy" panose="03010101010101010101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61" y="761"/>
            <a:ext cx="12190730" cy="6856730"/>
          </a:xfrm>
          <a:custGeom>
            <a:avLst/>
            <a:gdLst/>
            <a:ahLst/>
            <a:cxnLst/>
            <a:rect l="l" t="t" r="r" b="b"/>
            <a:pathLst>
              <a:path w="12190730" h="6856730">
                <a:moveTo>
                  <a:pt x="0" y="0"/>
                </a:moveTo>
                <a:lnTo>
                  <a:pt x="12190476" y="0"/>
                </a:lnTo>
                <a:lnTo>
                  <a:pt x="12190476" y="6856476"/>
                </a:lnTo>
                <a:lnTo>
                  <a:pt x="0" y="6856476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Quest</a:t>
            </a:r>
            <a:r>
              <a:rPr spc="-5" dirty="0"/>
              <a:t>i</a:t>
            </a:r>
            <a:r>
              <a:rPr dirty="0"/>
              <a:t>on</a:t>
            </a:r>
          </a:p>
        </p:txBody>
      </p:sp>
      <p:sp>
        <p:nvSpPr>
          <p:cNvPr id="3" name="object 3"/>
          <p:cNvSpPr/>
          <p:nvPr/>
        </p:nvSpPr>
        <p:spPr>
          <a:xfrm>
            <a:off x="833437" y="1820862"/>
            <a:ext cx="10525125" cy="4361180"/>
          </a:xfrm>
          <a:custGeom>
            <a:avLst/>
            <a:gdLst/>
            <a:ahLst/>
            <a:cxnLst/>
            <a:rect l="l" t="t" r="r" b="b"/>
            <a:pathLst>
              <a:path w="10525125" h="4361180">
                <a:moveTo>
                  <a:pt x="10520362" y="4360862"/>
                </a:moveTo>
                <a:lnTo>
                  <a:pt x="4762" y="4360862"/>
                </a:lnTo>
                <a:lnTo>
                  <a:pt x="3289" y="4360633"/>
                </a:lnTo>
                <a:lnTo>
                  <a:pt x="1968" y="4359948"/>
                </a:lnTo>
                <a:lnTo>
                  <a:pt x="914" y="4358894"/>
                </a:lnTo>
                <a:lnTo>
                  <a:pt x="228" y="4357573"/>
                </a:lnTo>
                <a:lnTo>
                  <a:pt x="0" y="4356100"/>
                </a:lnTo>
                <a:lnTo>
                  <a:pt x="0" y="4762"/>
                </a:lnTo>
                <a:lnTo>
                  <a:pt x="4762" y="0"/>
                </a:lnTo>
                <a:lnTo>
                  <a:pt x="10520362" y="0"/>
                </a:lnTo>
                <a:lnTo>
                  <a:pt x="10525125" y="4762"/>
                </a:lnTo>
                <a:lnTo>
                  <a:pt x="9525" y="4762"/>
                </a:lnTo>
                <a:lnTo>
                  <a:pt x="4762" y="9525"/>
                </a:lnTo>
                <a:lnTo>
                  <a:pt x="9525" y="9525"/>
                </a:lnTo>
                <a:lnTo>
                  <a:pt x="9525" y="4351337"/>
                </a:lnTo>
                <a:lnTo>
                  <a:pt x="4762" y="4351337"/>
                </a:lnTo>
                <a:lnTo>
                  <a:pt x="9525" y="4356100"/>
                </a:lnTo>
                <a:lnTo>
                  <a:pt x="10525125" y="4356100"/>
                </a:lnTo>
                <a:lnTo>
                  <a:pt x="10524896" y="4357573"/>
                </a:lnTo>
                <a:lnTo>
                  <a:pt x="10524210" y="4358894"/>
                </a:lnTo>
                <a:lnTo>
                  <a:pt x="10523156" y="4359948"/>
                </a:lnTo>
                <a:lnTo>
                  <a:pt x="10521835" y="4360633"/>
                </a:lnTo>
                <a:lnTo>
                  <a:pt x="10520362" y="4360862"/>
                </a:lnTo>
                <a:close/>
              </a:path>
              <a:path w="10525125" h="4361180">
                <a:moveTo>
                  <a:pt x="9525" y="9525"/>
                </a:moveTo>
                <a:lnTo>
                  <a:pt x="4762" y="9525"/>
                </a:lnTo>
                <a:lnTo>
                  <a:pt x="9525" y="4762"/>
                </a:lnTo>
                <a:lnTo>
                  <a:pt x="9525" y="9525"/>
                </a:lnTo>
                <a:close/>
              </a:path>
              <a:path w="10525125" h="4361180">
                <a:moveTo>
                  <a:pt x="10515600" y="9525"/>
                </a:moveTo>
                <a:lnTo>
                  <a:pt x="9525" y="9525"/>
                </a:lnTo>
                <a:lnTo>
                  <a:pt x="9525" y="4762"/>
                </a:lnTo>
                <a:lnTo>
                  <a:pt x="10515600" y="4762"/>
                </a:lnTo>
                <a:lnTo>
                  <a:pt x="10515600" y="9525"/>
                </a:lnTo>
                <a:close/>
              </a:path>
              <a:path w="10525125" h="4361180">
                <a:moveTo>
                  <a:pt x="10515600" y="4356100"/>
                </a:moveTo>
                <a:lnTo>
                  <a:pt x="10515600" y="4762"/>
                </a:lnTo>
                <a:lnTo>
                  <a:pt x="10520362" y="9525"/>
                </a:lnTo>
                <a:lnTo>
                  <a:pt x="10525125" y="9525"/>
                </a:lnTo>
                <a:lnTo>
                  <a:pt x="10525125" y="4351337"/>
                </a:lnTo>
                <a:lnTo>
                  <a:pt x="10520362" y="4351337"/>
                </a:lnTo>
                <a:lnTo>
                  <a:pt x="10515600" y="4356100"/>
                </a:lnTo>
                <a:close/>
              </a:path>
              <a:path w="10525125" h="4361180">
                <a:moveTo>
                  <a:pt x="10525125" y="9525"/>
                </a:moveTo>
                <a:lnTo>
                  <a:pt x="10520362" y="9525"/>
                </a:lnTo>
                <a:lnTo>
                  <a:pt x="10515600" y="4762"/>
                </a:lnTo>
                <a:lnTo>
                  <a:pt x="10525125" y="4762"/>
                </a:lnTo>
                <a:lnTo>
                  <a:pt x="10525125" y="9525"/>
                </a:lnTo>
                <a:close/>
              </a:path>
              <a:path w="10525125" h="4361180">
                <a:moveTo>
                  <a:pt x="9525" y="4356100"/>
                </a:moveTo>
                <a:lnTo>
                  <a:pt x="4762" y="4351337"/>
                </a:lnTo>
                <a:lnTo>
                  <a:pt x="9525" y="4351337"/>
                </a:lnTo>
                <a:lnTo>
                  <a:pt x="9525" y="4356100"/>
                </a:lnTo>
                <a:close/>
              </a:path>
              <a:path w="10525125" h="4361180">
                <a:moveTo>
                  <a:pt x="10515600" y="4356100"/>
                </a:moveTo>
                <a:lnTo>
                  <a:pt x="9525" y="4356100"/>
                </a:lnTo>
                <a:lnTo>
                  <a:pt x="9525" y="4351337"/>
                </a:lnTo>
                <a:lnTo>
                  <a:pt x="10515600" y="4351337"/>
                </a:lnTo>
                <a:lnTo>
                  <a:pt x="10515600" y="4356100"/>
                </a:lnTo>
                <a:close/>
              </a:path>
              <a:path w="10525125" h="4361180">
                <a:moveTo>
                  <a:pt x="10525125" y="4356100"/>
                </a:moveTo>
                <a:lnTo>
                  <a:pt x="10515600" y="4356100"/>
                </a:lnTo>
                <a:lnTo>
                  <a:pt x="10520362" y="4351337"/>
                </a:lnTo>
                <a:lnTo>
                  <a:pt x="10525125" y="4351337"/>
                </a:lnTo>
                <a:lnTo>
                  <a:pt x="10525125" y="43561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916939" y="2254250"/>
            <a:ext cx="10217150" cy="25438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i="1" dirty="0">
                <a:latin typeface="Lucida Calligraphy" panose="03010101010101010101"/>
                <a:cs typeface="Lucida Calligraphy" panose="03010101010101010101"/>
              </a:rPr>
              <a:t>Identify these</a:t>
            </a:r>
            <a:r>
              <a:rPr sz="2400" b="1" i="1" spc="5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400" b="1" i="1" dirty="0">
                <a:latin typeface="Lucida Calligraphy" panose="03010101010101010101"/>
                <a:cs typeface="Lucida Calligraphy" panose="03010101010101010101"/>
              </a:rPr>
              <a:t>sentences</a:t>
            </a:r>
            <a:r>
              <a:rPr sz="2400" b="1" i="1" spc="5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400" b="1" i="1" dirty="0">
                <a:latin typeface="Lucida Calligraphy" panose="03010101010101010101"/>
                <a:cs typeface="Lucida Calligraphy" panose="03010101010101010101"/>
              </a:rPr>
              <a:t>on</a:t>
            </a:r>
            <a:r>
              <a:rPr sz="2400" b="1" i="1" spc="5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400" b="1" i="1" dirty="0">
                <a:latin typeface="Lucida Calligraphy" panose="03010101010101010101"/>
                <a:cs typeface="Lucida Calligraphy" panose="03010101010101010101"/>
              </a:rPr>
              <a:t>the</a:t>
            </a:r>
            <a:r>
              <a:rPr sz="2400" b="1" i="1" spc="5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400" b="1" i="1" dirty="0">
                <a:latin typeface="Lucida Calligraphy" panose="03010101010101010101"/>
                <a:cs typeface="Lucida Calligraphy" panose="03010101010101010101"/>
              </a:rPr>
              <a:t>basis</a:t>
            </a:r>
            <a:r>
              <a:rPr sz="2400" b="1" i="1" spc="5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400" b="1" i="1" dirty="0">
                <a:latin typeface="Lucida Calligraphy" panose="03010101010101010101"/>
                <a:cs typeface="Lucida Calligraphy" panose="03010101010101010101"/>
              </a:rPr>
              <a:t>of</a:t>
            </a:r>
            <a:r>
              <a:rPr sz="2400" b="1" i="1" spc="5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400" b="1" i="1" dirty="0">
                <a:latin typeface="Lucida Calligraphy" panose="03010101010101010101"/>
                <a:cs typeface="Lucida Calligraphy" panose="03010101010101010101"/>
              </a:rPr>
              <a:t>their structure</a:t>
            </a:r>
            <a:endParaRPr sz="2400">
              <a:latin typeface="Lucida Calligraphy" panose="03010101010101010101"/>
              <a:cs typeface="Lucida Calligraphy" panose="03010101010101010101"/>
            </a:endParaRPr>
          </a:p>
          <a:p>
            <a:pPr>
              <a:lnSpc>
                <a:spcPct val="100000"/>
              </a:lnSpc>
              <a:spcBef>
                <a:spcPts val="65"/>
              </a:spcBef>
            </a:pPr>
            <a:endParaRPr sz="3350">
              <a:latin typeface="Lucida Calligraphy" panose="03010101010101010101"/>
              <a:cs typeface="Lucida Calligraphy" panose="03010101010101010101"/>
            </a:endParaRPr>
          </a:p>
          <a:p>
            <a:pPr marL="12700" marR="5080">
              <a:lnSpc>
                <a:spcPts val="2590"/>
              </a:lnSpc>
            </a:pPr>
            <a:r>
              <a:rPr sz="2400" b="1" i="1" dirty="0">
                <a:latin typeface="Lucida Calligraphy" panose="03010101010101010101"/>
                <a:cs typeface="Lucida Calligraphy" panose="03010101010101010101"/>
              </a:rPr>
              <a:t>The</a:t>
            </a:r>
            <a:r>
              <a:rPr sz="2400" b="1" i="1" spc="5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400" b="1" i="1" dirty="0">
                <a:latin typeface="Lucida Calligraphy" panose="03010101010101010101"/>
                <a:cs typeface="Lucida Calligraphy" panose="03010101010101010101"/>
              </a:rPr>
              <a:t>training</a:t>
            </a:r>
            <a:r>
              <a:rPr sz="2400" b="1" i="1" spc="5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400" b="1" i="1" dirty="0">
                <a:latin typeface="Lucida Calligraphy" panose="03010101010101010101"/>
                <a:cs typeface="Lucida Calligraphy" panose="03010101010101010101"/>
              </a:rPr>
              <a:t>rooms</a:t>
            </a:r>
            <a:r>
              <a:rPr sz="2400" b="1" i="1" spc="5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400" b="1" i="1" dirty="0">
                <a:latin typeface="Lucida Calligraphy" panose="03010101010101010101"/>
                <a:cs typeface="Lucida Calligraphy" panose="03010101010101010101"/>
              </a:rPr>
              <a:t>of</a:t>
            </a:r>
            <a:r>
              <a:rPr sz="2400" b="1" i="1" spc="5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400" b="1" i="1" dirty="0">
                <a:latin typeface="Lucida Calligraphy" panose="03010101010101010101"/>
                <a:cs typeface="Lucida Calligraphy" panose="03010101010101010101"/>
              </a:rPr>
              <a:t>these</a:t>
            </a:r>
            <a:r>
              <a:rPr sz="2400" b="1" i="1" spc="5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400" b="1" i="1" dirty="0">
                <a:latin typeface="Lucida Calligraphy" panose="03010101010101010101"/>
                <a:cs typeface="Lucida Calligraphy" panose="03010101010101010101"/>
              </a:rPr>
              <a:t>college</a:t>
            </a:r>
            <a:r>
              <a:rPr sz="2400" b="1" i="1" spc="5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400" b="1" i="1" dirty="0">
                <a:latin typeface="Lucida Calligraphy" panose="03010101010101010101"/>
                <a:cs typeface="Lucida Calligraphy" panose="03010101010101010101"/>
              </a:rPr>
              <a:t>athletes</a:t>
            </a:r>
            <a:r>
              <a:rPr sz="2400" b="1" i="1" spc="5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400" b="1" i="1" dirty="0">
                <a:latin typeface="Lucida Calligraphy" panose="03010101010101010101"/>
                <a:cs typeface="Lucida Calligraphy" panose="03010101010101010101"/>
              </a:rPr>
              <a:t>smell</a:t>
            </a:r>
            <a:r>
              <a:rPr sz="2400" b="1" i="1" spc="5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400" b="1" i="1" dirty="0">
                <a:latin typeface="Lucida Calligraphy" panose="03010101010101010101"/>
                <a:cs typeface="Lucida Calligraphy" panose="03010101010101010101"/>
              </a:rPr>
              <a:t>of</a:t>
            </a:r>
            <a:r>
              <a:rPr sz="2400" b="1" i="1" spc="5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400" b="1" i="1" dirty="0">
                <a:latin typeface="Lucida Calligraphy" panose="03010101010101010101"/>
                <a:cs typeface="Lucida Calligraphy" panose="03010101010101010101"/>
              </a:rPr>
              <a:t>grease</a:t>
            </a:r>
            <a:r>
              <a:rPr sz="2400" b="1" i="1" spc="5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400" b="1" i="1" dirty="0">
                <a:latin typeface="Lucida Calligraphy" panose="03010101010101010101"/>
                <a:cs typeface="Lucida Calligraphy" panose="03010101010101010101"/>
              </a:rPr>
              <a:t>and </a:t>
            </a:r>
            <a:r>
              <a:rPr sz="2400" b="1" i="1" spc="-785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400" b="1" i="1" dirty="0">
                <a:latin typeface="Lucida Calligraphy" panose="03010101010101010101"/>
                <a:cs typeface="Lucida Calligraphy" panose="03010101010101010101"/>
              </a:rPr>
              <a:t>gasoline.</a:t>
            </a:r>
            <a:endParaRPr sz="2400">
              <a:latin typeface="Lucida Calligraphy" panose="03010101010101010101"/>
              <a:cs typeface="Lucida Calligraphy" panose="03010101010101010101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3100">
              <a:latin typeface="Lucida Calligraphy" panose="03010101010101010101"/>
              <a:cs typeface="Lucida Calligraphy" panose="03010101010101010101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400" b="1" i="1" dirty="0">
                <a:latin typeface="Lucida Calligraphy" panose="03010101010101010101"/>
                <a:cs typeface="Lucida Calligraphy" panose="03010101010101010101"/>
              </a:rPr>
              <a:t>(a) Simple,</a:t>
            </a:r>
            <a:r>
              <a:rPr sz="2400" b="1" i="1" spc="5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400" b="1" i="1" spc="-5" dirty="0">
                <a:latin typeface="Lucida Calligraphy" panose="03010101010101010101"/>
                <a:cs typeface="Lucida Calligraphy" panose="03010101010101010101"/>
              </a:rPr>
              <a:t>(b)</a:t>
            </a:r>
            <a:r>
              <a:rPr sz="2400" b="1" i="1" spc="5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400" b="1" i="1" dirty="0">
                <a:latin typeface="Lucida Calligraphy" panose="03010101010101010101"/>
                <a:cs typeface="Lucida Calligraphy" panose="03010101010101010101"/>
              </a:rPr>
              <a:t>Compound</a:t>
            </a:r>
            <a:r>
              <a:rPr sz="2400" b="1" i="1" spc="5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400" b="1" i="1" dirty="0">
                <a:latin typeface="Lucida Calligraphy" panose="03010101010101010101"/>
                <a:cs typeface="Lucida Calligraphy" panose="03010101010101010101"/>
              </a:rPr>
              <a:t>or</a:t>
            </a:r>
            <a:r>
              <a:rPr sz="2400" b="1" i="1" spc="5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400" b="1" i="1" spc="-5" dirty="0">
                <a:latin typeface="Lucida Calligraphy" panose="03010101010101010101"/>
                <a:cs typeface="Lucida Calligraphy" panose="03010101010101010101"/>
              </a:rPr>
              <a:t>(c)</a:t>
            </a:r>
            <a:r>
              <a:rPr sz="2400" b="1" i="1" spc="5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400" b="1" i="1" dirty="0">
                <a:latin typeface="Lucida Calligraphy" panose="03010101010101010101"/>
                <a:cs typeface="Lucida Calligraphy" panose="03010101010101010101"/>
              </a:rPr>
              <a:t>Complex</a:t>
            </a:r>
            <a:r>
              <a:rPr sz="2400" b="1" i="1" spc="5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400" b="1" i="1" dirty="0">
                <a:latin typeface="Lucida Calligraphy" panose="03010101010101010101"/>
                <a:cs typeface="Lucida Calligraphy" panose="03010101010101010101"/>
              </a:rPr>
              <a:t>(d) compound-complex</a:t>
            </a:r>
            <a:endParaRPr sz="2400">
              <a:latin typeface="Lucida Calligraphy" panose="03010101010101010101"/>
              <a:cs typeface="Lucida Calligraphy" panose="03010101010101010101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61" y="761"/>
            <a:ext cx="12190730" cy="6856730"/>
          </a:xfrm>
          <a:custGeom>
            <a:avLst/>
            <a:gdLst/>
            <a:ahLst/>
            <a:cxnLst/>
            <a:rect l="l" t="t" r="r" b="b"/>
            <a:pathLst>
              <a:path w="12190730" h="6856730">
                <a:moveTo>
                  <a:pt x="0" y="0"/>
                </a:moveTo>
                <a:lnTo>
                  <a:pt x="12190476" y="0"/>
                </a:lnTo>
                <a:lnTo>
                  <a:pt x="12190476" y="6856476"/>
                </a:lnTo>
                <a:lnTo>
                  <a:pt x="0" y="6856476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Ans</a:t>
            </a:r>
            <a:r>
              <a:rPr spc="-5" dirty="0"/>
              <a:t>w</a:t>
            </a:r>
            <a:r>
              <a:rPr dirty="0"/>
              <a:t>er</a:t>
            </a:r>
          </a:p>
        </p:txBody>
      </p:sp>
      <p:sp>
        <p:nvSpPr>
          <p:cNvPr id="3" name="object 3"/>
          <p:cNvSpPr/>
          <p:nvPr/>
        </p:nvSpPr>
        <p:spPr>
          <a:xfrm>
            <a:off x="833437" y="1820862"/>
            <a:ext cx="10525125" cy="4361180"/>
          </a:xfrm>
          <a:custGeom>
            <a:avLst/>
            <a:gdLst/>
            <a:ahLst/>
            <a:cxnLst/>
            <a:rect l="l" t="t" r="r" b="b"/>
            <a:pathLst>
              <a:path w="10525125" h="4361180">
                <a:moveTo>
                  <a:pt x="10520362" y="4360862"/>
                </a:moveTo>
                <a:lnTo>
                  <a:pt x="4762" y="4360862"/>
                </a:lnTo>
                <a:lnTo>
                  <a:pt x="3289" y="4360633"/>
                </a:lnTo>
                <a:lnTo>
                  <a:pt x="1968" y="4359948"/>
                </a:lnTo>
                <a:lnTo>
                  <a:pt x="914" y="4358894"/>
                </a:lnTo>
                <a:lnTo>
                  <a:pt x="228" y="4357573"/>
                </a:lnTo>
                <a:lnTo>
                  <a:pt x="0" y="4356100"/>
                </a:lnTo>
                <a:lnTo>
                  <a:pt x="0" y="4762"/>
                </a:lnTo>
                <a:lnTo>
                  <a:pt x="4762" y="0"/>
                </a:lnTo>
                <a:lnTo>
                  <a:pt x="10520362" y="0"/>
                </a:lnTo>
                <a:lnTo>
                  <a:pt x="10525125" y="4762"/>
                </a:lnTo>
                <a:lnTo>
                  <a:pt x="9525" y="4762"/>
                </a:lnTo>
                <a:lnTo>
                  <a:pt x="4762" y="9525"/>
                </a:lnTo>
                <a:lnTo>
                  <a:pt x="9525" y="9525"/>
                </a:lnTo>
                <a:lnTo>
                  <a:pt x="9525" y="4351337"/>
                </a:lnTo>
                <a:lnTo>
                  <a:pt x="4762" y="4351337"/>
                </a:lnTo>
                <a:lnTo>
                  <a:pt x="9525" y="4356100"/>
                </a:lnTo>
                <a:lnTo>
                  <a:pt x="10525125" y="4356100"/>
                </a:lnTo>
                <a:lnTo>
                  <a:pt x="10524896" y="4357573"/>
                </a:lnTo>
                <a:lnTo>
                  <a:pt x="10524210" y="4358894"/>
                </a:lnTo>
                <a:lnTo>
                  <a:pt x="10523156" y="4359948"/>
                </a:lnTo>
                <a:lnTo>
                  <a:pt x="10521835" y="4360633"/>
                </a:lnTo>
                <a:lnTo>
                  <a:pt x="10520362" y="4360862"/>
                </a:lnTo>
                <a:close/>
              </a:path>
              <a:path w="10525125" h="4361180">
                <a:moveTo>
                  <a:pt x="9525" y="9525"/>
                </a:moveTo>
                <a:lnTo>
                  <a:pt x="4762" y="9525"/>
                </a:lnTo>
                <a:lnTo>
                  <a:pt x="9525" y="4762"/>
                </a:lnTo>
                <a:lnTo>
                  <a:pt x="9525" y="9525"/>
                </a:lnTo>
                <a:close/>
              </a:path>
              <a:path w="10525125" h="4361180">
                <a:moveTo>
                  <a:pt x="10515600" y="9525"/>
                </a:moveTo>
                <a:lnTo>
                  <a:pt x="9525" y="9525"/>
                </a:lnTo>
                <a:lnTo>
                  <a:pt x="9525" y="4762"/>
                </a:lnTo>
                <a:lnTo>
                  <a:pt x="10515600" y="4762"/>
                </a:lnTo>
                <a:lnTo>
                  <a:pt x="10515600" y="9525"/>
                </a:lnTo>
                <a:close/>
              </a:path>
              <a:path w="10525125" h="4361180">
                <a:moveTo>
                  <a:pt x="10515600" y="4356100"/>
                </a:moveTo>
                <a:lnTo>
                  <a:pt x="10515600" y="4762"/>
                </a:lnTo>
                <a:lnTo>
                  <a:pt x="10520362" y="9525"/>
                </a:lnTo>
                <a:lnTo>
                  <a:pt x="10525125" y="9525"/>
                </a:lnTo>
                <a:lnTo>
                  <a:pt x="10525125" y="4351337"/>
                </a:lnTo>
                <a:lnTo>
                  <a:pt x="10520362" y="4351337"/>
                </a:lnTo>
                <a:lnTo>
                  <a:pt x="10515600" y="4356100"/>
                </a:lnTo>
                <a:close/>
              </a:path>
              <a:path w="10525125" h="4361180">
                <a:moveTo>
                  <a:pt x="10525125" y="9525"/>
                </a:moveTo>
                <a:lnTo>
                  <a:pt x="10520362" y="9525"/>
                </a:lnTo>
                <a:lnTo>
                  <a:pt x="10515600" y="4762"/>
                </a:lnTo>
                <a:lnTo>
                  <a:pt x="10525125" y="4762"/>
                </a:lnTo>
                <a:lnTo>
                  <a:pt x="10525125" y="9525"/>
                </a:lnTo>
                <a:close/>
              </a:path>
              <a:path w="10525125" h="4361180">
                <a:moveTo>
                  <a:pt x="9525" y="4356100"/>
                </a:moveTo>
                <a:lnTo>
                  <a:pt x="4762" y="4351337"/>
                </a:lnTo>
                <a:lnTo>
                  <a:pt x="9525" y="4351337"/>
                </a:lnTo>
                <a:lnTo>
                  <a:pt x="9525" y="4356100"/>
                </a:lnTo>
                <a:close/>
              </a:path>
              <a:path w="10525125" h="4361180">
                <a:moveTo>
                  <a:pt x="10515600" y="4356100"/>
                </a:moveTo>
                <a:lnTo>
                  <a:pt x="9525" y="4356100"/>
                </a:lnTo>
                <a:lnTo>
                  <a:pt x="9525" y="4351337"/>
                </a:lnTo>
                <a:lnTo>
                  <a:pt x="10515600" y="4351337"/>
                </a:lnTo>
                <a:lnTo>
                  <a:pt x="10515600" y="4356100"/>
                </a:lnTo>
                <a:close/>
              </a:path>
              <a:path w="10525125" h="4361180">
                <a:moveTo>
                  <a:pt x="10525125" y="4356100"/>
                </a:moveTo>
                <a:lnTo>
                  <a:pt x="10515600" y="4356100"/>
                </a:lnTo>
                <a:lnTo>
                  <a:pt x="10520362" y="4351337"/>
                </a:lnTo>
                <a:lnTo>
                  <a:pt x="10525125" y="4351337"/>
                </a:lnTo>
                <a:lnTo>
                  <a:pt x="10525125" y="43561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105785" y="3060064"/>
            <a:ext cx="5979795" cy="1488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600" b="1" i="1" spc="-5" dirty="0">
                <a:latin typeface="Lucida Calligraphy" panose="03010101010101010101"/>
                <a:cs typeface="Lucida Calligraphy" panose="03010101010101010101"/>
              </a:rPr>
              <a:t>Option</a:t>
            </a:r>
            <a:r>
              <a:rPr sz="9600" b="1" i="1" spc="-75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9600" b="1" i="1" spc="-5" dirty="0">
                <a:latin typeface="Lucida Calligraphy" panose="03010101010101010101"/>
                <a:cs typeface="Lucida Calligraphy" panose="03010101010101010101"/>
              </a:rPr>
              <a:t>A</a:t>
            </a:r>
            <a:endParaRPr sz="9600">
              <a:latin typeface="Lucida Calligraphy" panose="03010101010101010101"/>
              <a:cs typeface="Lucida Calligraphy" panose="03010101010101010101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61" y="761"/>
            <a:ext cx="12190730" cy="6856730"/>
          </a:xfrm>
          <a:custGeom>
            <a:avLst/>
            <a:gdLst/>
            <a:ahLst/>
            <a:cxnLst/>
            <a:rect l="l" t="t" r="r" b="b"/>
            <a:pathLst>
              <a:path w="12190730" h="6856730">
                <a:moveTo>
                  <a:pt x="0" y="0"/>
                </a:moveTo>
                <a:lnTo>
                  <a:pt x="12190476" y="0"/>
                </a:lnTo>
                <a:lnTo>
                  <a:pt x="12190476" y="6856476"/>
                </a:lnTo>
                <a:lnTo>
                  <a:pt x="0" y="6856476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Quest</a:t>
            </a:r>
            <a:r>
              <a:rPr spc="-5" dirty="0"/>
              <a:t>i</a:t>
            </a:r>
            <a:r>
              <a:rPr dirty="0"/>
              <a:t>on</a:t>
            </a:r>
          </a:p>
        </p:txBody>
      </p:sp>
      <p:sp>
        <p:nvSpPr>
          <p:cNvPr id="3" name="object 3"/>
          <p:cNvSpPr/>
          <p:nvPr/>
        </p:nvSpPr>
        <p:spPr>
          <a:xfrm>
            <a:off x="833437" y="1820862"/>
            <a:ext cx="10525125" cy="4361180"/>
          </a:xfrm>
          <a:custGeom>
            <a:avLst/>
            <a:gdLst/>
            <a:ahLst/>
            <a:cxnLst/>
            <a:rect l="l" t="t" r="r" b="b"/>
            <a:pathLst>
              <a:path w="10525125" h="4361180">
                <a:moveTo>
                  <a:pt x="10520362" y="4360862"/>
                </a:moveTo>
                <a:lnTo>
                  <a:pt x="4762" y="4360862"/>
                </a:lnTo>
                <a:lnTo>
                  <a:pt x="3289" y="4360633"/>
                </a:lnTo>
                <a:lnTo>
                  <a:pt x="1968" y="4359948"/>
                </a:lnTo>
                <a:lnTo>
                  <a:pt x="914" y="4358894"/>
                </a:lnTo>
                <a:lnTo>
                  <a:pt x="228" y="4357573"/>
                </a:lnTo>
                <a:lnTo>
                  <a:pt x="0" y="4356100"/>
                </a:lnTo>
                <a:lnTo>
                  <a:pt x="0" y="4762"/>
                </a:lnTo>
                <a:lnTo>
                  <a:pt x="4762" y="0"/>
                </a:lnTo>
                <a:lnTo>
                  <a:pt x="10520362" y="0"/>
                </a:lnTo>
                <a:lnTo>
                  <a:pt x="10525125" y="4762"/>
                </a:lnTo>
                <a:lnTo>
                  <a:pt x="9525" y="4762"/>
                </a:lnTo>
                <a:lnTo>
                  <a:pt x="4762" y="9525"/>
                </a:lnTo>
                <a:lnTo>
                  <a:pt x="9525" y="9525"/>
                </a:lnTo>
                <a:lnTo>
                  <a:pt x="9525" y="4351337"/>
                </a:lnTo>
                <a:lnTo>
                  <a:pt x="4762" y="4351337"/>
                </a:lnTo>
                <a:lnTo>
                  <a:pt x="9525" y="4356100"/>
                </a:lnTo>
                <a:lnTo>
                  <a:pt x="10525125" y="4356100"/>
                </a:lnTo>
                <a:lnTo>
                  <a:pt x="10524896" y="4357573"/>
                </a:lnTo>
                <a:lnTo>
                  <a:pt x="10524210" y="4358894"/>
                </a:lnTo>
                <a:lnTo>
                  <a:pt x="10523156" y="4359948"/>
                </a:lnTo>
                <a:lnTo>
                  <a:pt x="10521835" y="4360633"/>
                </a:lnTo>
                <a:lnTo>
                  <a:pt x="10520362" y="4360862"/>
                </a:lnTo>
                <a:close/>
              </a:path>
              <a:path w="10525125" h="4361180">
                <a:moveTo>
                  <a:pt x="9525" y="9525"/>
                </a:moveTo>
                <a:lnTo>
                  <a:pt x="4762" y="9525"/>
                </a:lnTo>
                <a:lnTo>
                  <a:pt x="9525" y="4762"/>
                </a:lnTo>
                <a:lnTo>
                  <a:pt x="9525" y="9525"/>
                </a:lnTo>
                <a:close/>
              </a:path>
              <a:path w="10525125" h="4361180">
                <a:moveTo>
                  <a:pt x="10515600" y="9525"/>
                </a:moveTo>
                <a:lnTo>
                  <a:pt x="9525" y="9525"/>
                </a:lnTo>
                <a:lnTo>
                  <a:pt x="9525" y="4762"/>
                </a:lnTo>
                <a:lnTo>
                  <a:pt x="10515600" y="4762"/>
                </a:lnTo>
                <a:lnTo>
                  <a:pt x="10515600" y="9525"/>
                </a:lnTo>
                <a:close/>
              </a:path>
              <a:path w="10525125" h="4361180">
                <a:moveTo>
                  <a:pt x="10515600" y="4356100"/>
                </a:moveTo>
                <a:lnTo>
                  <a:pt x="10515600" y="4762"/>
                </a:lnTo>
                <a:lnTo>
                  <a:pt x="10520362" y="9525"/>
                </a:lnTo>
                <a:lnTo>
                  <a:pt x="10525125" y="9525"/>
                </a:lnTo>
                <a:lnTo>
                  <a:pt x="10525125" y="4351337"/>
                </a:lnTo>
                <a:lnTo>
                  <a:pt x="10520362" y="4351337"/>
                </a:lnTo>
                <a:lnTo>
                  <a:pt x="10515600" y="4356100"/>
                </a:lnTo>
                <a:close/>
              </a:path>
              <a:path w="10525125" h="4361180">
                <a:moveTo>
                  <a:pt x="10525125" y="9525"/>
                </a:moveTo>
                <a:lnTo>
                  <a:pt x="10520362" y="9525"/>
                </a:lnTo>
                <a:lnTo>
                  <a:pt x="10515600" y="4762"/>
                </a:lnTo>
                <a:lnTo>
                  <a:pt x="10525125" y="4762"/>
                </a:lnTo>
                <a:lnTo>
                  <a:pt x="10525125" y="9525"/>
                </a:lnTo>
                <a:close/>
              </a:path>
              <a:path w="10525125" h="4361180">
                <a:moveTo>
                  <a:pt x="9525" y="4356100"/>
                </a:moveTo>
                <a:lnTo>
                  <a:pt x="4762" y="4351337"/>
                </a:lnTo>
                <a:lnTo>
                  <a:pt x="9525" y="4351337"/>
                </a:lnTo>
                <a:lnTo>
                  <a:pt x="9525" y="4356100"/>
                </a:lnTo>
                <a:close/>
              </a:path>
              <a:path w="10525125" h="4361180">
                <a:moveTo>
                  <a:pt x="10515600" y="4356100"/>
                </a:moveTo>
                <a:lnTo>
                  <a:pt x="9525" y="4356100"/>
                </a:lnTo>
                <a:lnTo>
                  <a:pt x="9525" y="4351337"/>
                </a:lnTo>
                <a:lnTo>
                  <a:pt x="10515600" y="4351337"/>
                </a:lnTo>
                <a:lnTo>
                  <a:pt x="10515600" y="4356100"/>
                </a:lnTo>
                <a:close/>
              </a:path>
              <a:path w="10525125" h="4361180">
                <a:moveTo>
                  <a:pt x="10525125" y="4356100"/>
                </a:moveTo>
                <a:lnTo>
                  <a:pt x="10515600" y="4356100"/>
                </a:lnTo>
                <a:lnTo>
                  <a:pt x="10520362" y="4351337"/>
                </a:lnTo>
                <a:lnTo>
                  <a:pt x="10525125" y="4351337"/>
                </a:lnTo>
                <a:lnTo>
                  <a:pt x="10525125" y="43561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916939" y="2299969"/>
            <a:ext cx="5640070" cy="24345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i="1" spc="-5" dirty="0">
                <a:latin typeface="Lucida Calligraphy" panose="03010101010101010101"/>
                <a:cs typeface="Lucida Calligraphy" panose="03010101010101010101"/>
              </a:rPr>
              <a:t>The</a:t>
            </a:r>
            <a:r>
              <a:rPr sz="2800" b="1" i="1" spc="5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800" b="1" i="1" spc="-5" dirty="0">
                <a:latin typeface="Lucida Calligraphy" panose="03010101010101010101"/>
                <a:cs typeface="Lucida Calligraphy" panose="03010101010101010101"/>
              </a:rPr>
              <a:t>time</a:t>
            </a:r>
            <a:r>
              <a:rPr sz="2800" b="1" i="1" spc="5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800" b="1" i="1" spc="-5" dirty="0">
                <a:latin typeface="Lucida Calligraphy" panose="03010101010101010101"/>
                <a:cs typeface="Lucida Calligraphy" panose="03010101010101010101"/>
              </a:rPr>
              <a:t>when</a:t>
            </a:r>
            <a:r>
              <a:rPr sz="2800" b="1" i="1" spc="10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800" b="1" i="1" spc="-5" dirty="0">
                <a:latin typeface="Lucida Calligraphy" panose="03010101010101010101"/>
                <a:cs typeface="Lucida Calligraphy" panose="03010101010101010101"/>
              </a:rPr>
              <a:t>they</a:t>
            </a:r>
            <a:r>
              <a:rPr sz="2800" b="1" i="1" spc="5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800" b="1" i="1" dirty="0">
                <a:latin typeface="Lucida Calligraphy" panose="03010101010101010101"/>
                <a:cs typeface="Lucida Calligraphy" panose="03010101010101010101"/>
              </a:rPr>
              <a:t>left</a:t>
            </a:r>
            <a:r>
              <a:rPr sz="2800" b="1" i="1" spc="10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800" b="1" i="1" spc="-5" dirty="0">
                <a:latin typeface="Lucida Calligraphy" panose="03010101010101010101"/>
                <a:cs typeface="Lucida Calligraphy" panose="03010101010101010101"/>
              </a:rPr>
              <a:t>early</a:t>
            </a:r>
            <a:endParaRPr sz="2800">
              <a:latin typeface="Lucida Calligraphy" panose="03010101010101010101"/>
              <a:cs typeface="Lucida Calligraphy" panose="03010101010101010101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3400">
              <a:latin typeface="Lucida Calligraphy" panose="03010101010101010101"/>
              <a:cs typeface="Lucida Calligraphy" panose="03010101010101010101"/>
            </a:endParaRPr>
          </a:p>
          <a:p>
            <a:pPr marL="1045845" indent="-1033145">
              <a:lnSpc>
                <a:spcPct val="100000"/>
              </a:lnSpc>
              <a:buAutoNum type="alphaUcPeriod"/>
              <a:tabLst>
                <a:tab pos="1045210" algn="l"/>
                <a:tab pos="1045210" algn="l"/>
              </a:tabLst>
            </a:pPr>
            <a:r>
              <a:rPr sz="2800" b="1" i="1" spc="-5" dirty="0">
                <a:latin typeface="Lucida Calligraphy" panose="03010101010101010101"/>
                <a:cs typeface="Lucida Calligraphy" panose="03010101010101010101"/>
              </a:rPr>
              <a:t>Noun</a:t>
            </a:r>
            <a:r>
              <a:rPr sz="2800" b="1" i="1" spc="-35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800" b="1" i="1" dirty="0">
                <a:latin typeface="Lucida Calligraphy" panose="03010101010101010101"/>
                <a:cs typeface="Lucida Calligraphy" panose="03010101010101010101"/>
              </a:rPr>
              <a:t>clause</a:t>
            </a:r>
            <a:endParaRPr sz="2800">
              <a:latin typeface="Lucida Calligraphy" panose="03010101010101010101"/>
              <a:cs typeface="Lucida Calligraphy" panose="03010101010101010101"/>
            </a:endParaRPr>
          </a:p>
          <a:p>
            <a:pPr marL="1045845" indent="-1033145">
              <a:lnSpc>
                <a:spcPct val="100000"/>
              </a:lnSpc>
              <a:spcBef>
                <a:spcPts val="660"/>
              </a:spcBef>
              <a:buAutoNum type="alphaUcPeriod"/>
              <a:tabLst>
                <a:tab pos="1045210" algn="l"/>
                <a:tab pos="1045210" algn="l"/>
              </a:tabLst>
            </a:pPr>
            <a:r>
              <a:rPr sz="2800" b="1" i="1" dirty="0">
                <a:latin typeface="Lucida Calligraphy" panose="03010101010101010101"/>
                <a:cs typeface="Lucida Calligraphy" panose="03010101010101010101"/>
              </a:rPr>
              <a:t>Adjective</a:t>
            </a:r>
            <a:r>
              <a:rPr sz="2800" b="1" i="1" spc="-40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800" b="1" i="1" dirty="0">
                <a:latin typeface="Lucida Calligraphy" panose="03010101010101010101"/>
                <a:cs typeface="Lucida Calligraphy" panose="03010101010101010101"/>
              </a:rPr>
              <a:t>clause</a:t>
            </a:r>
            <a:endParaRPr sz="2800">
              <a:latin typeface="Lucida Calligraphy" panose="03010101010101010101"/>
              <a:cs typeface="Lucida Calligraphy" panose="03010101010101010101"/>
            </a:endParaRPr>
          </a:p>
          <a:p>
            <a:pPr marL="1045845" indent="-1033145">
              <a:lnSpc>
                <a:spcPct val="100000"/>
              </a:lnSpc>
              <a:spcBef>
                <a:spcPts val="660"/>
              </a:spcBef>
              <a:buAutoNum type="alphaUcPeriod"/>
              <a:tabLst>
                <a:tab pos="1045210" algn="l"/>
                <a:tab pos="1045210" algn="l"/>
              </a:tabLst>
            </a:pPr>
            <a:r>
              <a:rPr sz="2800" b="1" i="1" dirty="0">
                <a:latin typeface="Lucida Calligraphy" panose="03010101010101010101"/>
                <a:cs typeface="Lucida Calligraphy" panose="03010101010101010101"/>
              </a:rPr>
              <a:t>Adverb</a:t>
            </a:r>
            <a:r>
              <a:rPr sz="2800" b="1" i="1" spc="-40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800" b="1" i="1" dirty="0">
                <a:latin typeface="Lucida Calligraphy" panose="03010101010101010101"/>
                <a:cs typeface="Lucida Calligraphy" panose="03010101010101010101"/>
              </a:rPr>
              <a:t>clause</a:t>
            </a:r>
            <a:endParaRPr sz="2800">
              <a:latin typeface="Lucida Calligraphy" panose="03010101010101010101"/>
              <a:cs typeface="Lucida Calligraphy" panose="03010101010101010101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61" y="761"/>
            <a:ext cx="12190730" cy="6856730"/>
          </a:xfrm>
          <a:custGeom>
            <a:avLst/>
            <a:gdLst/>
            <a:ahLst/>
            <a:cxnLst/>
            <a:rect l="l" t="t" r="r" b="b"/>
            <a:pathLst>
              <a:path w="12190730" h="6856730">
                <a:moveTo>
                  <a:pt x="0" y="0"/>
                </a:moveTo>
                <a:lnTo>
                  <a:pt x="12190476" y="0"/>
                </a:lnTo>
                <a:lnTo>
                  <a:pt x="12190476" y="6856476"/>
                </a:lnTo>
                <a:lnTo>
                  <a:pt x="0" y="6856476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Quest</a:t>
            </a:r>
            <a:r>
              <a:rPr spc="-5" dirty="0"/>
              <a:t>i</a:t>
            </a:r>
            <a:r>
              <a:rPr dirty="0"/>
              <a:t>on</a:t>
            </a:r>
          </a:p>
        </p:txBody>
      </p:sp>
      <p:sp>
        <p:nvSpPr>
          <p:cNvPr id="3" name="object 3"/>
          <p:cNvSpPr/>
          <p:nvPr/>
        </p:nvSpPr>
        <p:spPr>
          <a:xfrm>
            <a:off x="833437" y="1820862"/>
            <a:ext cx="10525125" cy="4361180"/>
          </a:xfrm>
          <a:custGeom>
            <a:avLst/>
            <a:gdLst/>
            <a:ahLst/>
            <a:cxnLst/>
            <a:rect l="l" t="t" r="r" b="b"/>
            <a:pathLst>
              <a:path w="10525125" h="4361180">
                <a:moveTo>
                  <a:pt x="10520362" y="4360862"/>
                </a:moveTo>
                <a:lnTo>
                  <a:pt x="4762" y="4360862"/>
                </a:lnTo>
                <a:lnTo>
                  <a:pt x="3289" y="4360633"/>
                </a:lnTo>
                <a:lnTo>
                  <a:pt x="1968" y="4359948"/>
                </a:lnTo>
                <a:lnTo>
                  <a:pt x="914" y="4358894"/>
                </a:lnTo>
                <a:lnTo>
                  <a:pt x="228" y="4357573"/>
                </a:lnTo>
                <a:lnTo>
                  <a:pt x="0" y="4356100"/>
                </a:lnTo>
                <a:lnTo>
                  <a:pt x="0" y="4762"/>
                </a:lnTo>
                <a:lnTo>
                  <a:pt x="4762" y="0"/>
                </a:lnTo>
                <a:lnTo>
                  <a:pt x="10520362" y="0"/>
                </a:lnTo>
                <a:lnTo>
                  <a:pt x="10525125" y="4762"/>
                </a:lnTo>
                <a:lnTo>
                  <a:pt x="9525" y="4762"/>
                </a:lnTo>
                <a:lnTo>
                  <a:pt x="4762" y="9525"/>
                </a:lnTo>
                <a:lnTo>
                  <a:pt x="9525" y="9525"/>
                </a:lnTo>
                <a:lnTo>
                  <a:pt x="9525" y="4351337"/>
                </a:lnTo>
                <a:lnTo>
                  <a:pt x="4762" y="4351337"/>
                </a:lnTo>
                <a:lnTo>
                  <a:pt x="9525" y="4356100"/>
                </a:lnTo>
                <a:lnTo>
                  <a:pt x="10525125" y="4356100"/>
                </a:lnTo>
                <a:lnTo>
                  <a:pt x="10524896" y="4357573"/>
                </a:lnTo>
                <a:lnTo>
                  <a:pt x="10524210" y="4358894"/>
                </a:lnTo>
                <a:lnTo>
                  <a:pt x="10523156" y="4359948"/>
                </a:lnTo>
                <a:lnTo>
                  <a:pt x="10521835" y="4360633"/>
                </a:lnTo>
                <a:lnTo>
                  <a:pt x="10520362" y="4360862"/>
                </a:lnTo>
                <a:close/>
              </a:path>
              <a:path w="10525125" h="4361180">
                <a:moveTo>
                  <a:pt x="9525" y="9525"/>
                </a:moveTo>
                <a:lnTo>
                  <a:pt x="4762" y="9525"/>
                </a:lnTo>
                <a:lnTo>
                  <a:pt x="9525" y="4762"/>
                </a:lnTo>
                <a:lnTo>
                  <a:pt x="9525" y="9525"/>
                </a:lnTo>
                <a:close/>
              </a:path>
              <a:path w="10525125" h="4361180">
                <a:moveTo>
                  <a:pt x="10515600" y="9525"/>
                </a:moveTo>
                <a:lnTo>
                  <a:pt x="9525" y="9525"/>
                </a:lnTo>
                <a:lnTo>
                  <a:pt x="9525" y="4762"/>
                </a:lnTo>
                <a:lnTo>
                  <a:pt x="10515600" y="4762"/>
                </a:lnTo>
                <a:lnTo>
                  <a:pt x="10515600" y="9525"/>
                </a:lnTo>
                <a:close/>
              </a:path>
              <a:path w="10525125" h="4361180">
                <a:moveTo>
                  <a:pt x="10515600" y="4356100"/>
                </a:moveTo>
                <a:lnTo>
                  <a:pt x="10515600" y="4762"/>
                </a:lnTo>
                <a:lnTo>
                  <a:pt x="10520362" y="9525"/>
                </a:lnTo>
                <a:lnTo>
                  <a:pt x="10525125" y="9525"/>
                </a:lnTo>
                <a:lnTo>
                  <a:pt x="10525125" y="4351337"/>
                </a:lnTo>
                <a:lnTo>
                  <a:pt x="10520362" y="4351337"/>
                </a:lnTo>
                <a:lnTo>
                  <a:pt x="10515600" y="4356100"/>
                </a:lnTo>
                <a:close/>
              </a:path>
              <a:path w="10525125" h="4361180">
                <a:moveTo>
                  <a:pt x="10525125" y="9525"/>
                </a:moveTo>
                <a:lnTo>
                  <a:pt x="10520362" y="9525"/>
                </a:lnTo>
                <a:lnTo>
                  <a:pt x="10515600" y="4762"/>
                </a:lnTo>
                <a:lnTo>
                  <a:pt x="10525125" y="4762"/>
                </a:lnTo>
                <a:lnTo>
                  <a:pt x="10525125" y="9525"/>
                </a:lnTo>
                <a:close/>
              </a:path>
              <a:path w="10525125" h="4361180">
                <a:moveTo>
                  <a:pt x="9525" y="4356100"/>
                </a:moveTo>
                <a:lnTo>
                  <a:pt x="4762" y="4351337"/>
                </a:lnTo>
                <a:lnTo>
                  <a:pt x="9525" y="4351337"/>
                </a:lnTo>
                <a:lnTo>
                  <a:pt x="9525" y="4356100"/>
                </a:lnTo>
                <a:close/>
              </a:path>
              <a:path w="10525125" h="4361180">
                <a:moveTo>
                  <a:pt x="10515600" y="4356100"/>
                </a:moveTo>
                <a:lnTo>
                  <a:pt x="9525" y="4356100"/>
                </a:lnTo>
                <a:lnTo>
                  <a:pt x="9525" y="4351337"/>
                </a:lnTo>
                <a:lnTo>
                  <a:pt x="10515600" y="4351337"/>
                </a:lnTo>
                <a:lnTo>
                  <a:pt x="10515600" y="4356100"/>
                </a:lnTo>
                <a:close/>
              </a:path>
              <a:path w="10525125" h="4361180">
                <a:moveTo>
                  <a:pt x="10525125" y="4356100"/>
                </a:moveTo>
                <a:lnTo>
                  <a:pt x="10515600" y="4356100"/>
                </a:lnTo>
                <a:lnTo>
                  <a:pt x="10520362" y="4351337"/>
                </a:lnTo>
                <a:lnTo>
                  <a:pt x="10525125" y="4351337"/>
                </a:lnTo>
                <a:lnTo>
                  <a:pt x="10525125" y="43561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916939" y="2254250"/>
            <a:ext cx="10206355" cy="25438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i="1" dirty="0">
                <a:latin typeface="Lucida Calligraphy" panose="03010101010101010101"/>
                <a:cs typeface="Lucida Calligraphy" panose="03010101010101010101"/>
              </a:rPr>
              <a:t>Identify these</a:t>
            </a:r>
            <a:r>
              <a:rPr sz="2400" b="1" i="1" spc="5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400" b="1" i="1" dirty="0">
                <a:latin typeface="Lucida Calligraphy" panose="03010101010101010101"/>
                <a:cs typeface="Lucida Calligraphy" panose="03010101010101010101"/>
              </a:rPr>
              <a:t>sentences</a:t>
            </a:r>
            <a:r>
              <a:rPr sz="2400" b="1" i="1" spc="5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400" b="1" i="1" dirty="0">
                <a:latin typeface="Lucida Calligraphy" panose="03010101010101010101"/>
                <a:cs typeface="Lucida Calligraphy" panose="03010101010101010101"/>
              </a:rPr>
              <a:t>on</a:t>
            </a:r>
            <a:r>
              <a:rPr sz="2400" b="1" i="1" spc="5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400" b="1" i="1" dirty="0">
                <a:latin typeface="Lucida Calligraphy" panose="03010101010101010101"/>
                <a:cs typeface="Lucida Calligraphy" panose="03010101010101010101"/>
              </a:rPr>
              <a:t>the</a:t>
            </a:r>
            <a:r>
              <a:rPr sz="2400" b="1" i="1" spc="5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400" b="1" i="1" dirty="0">
                <a:latin typeface="Lucida Calligraphy" panose="03010101010101010101"/>
                <a:cs typeface="Lucida Calligraphy" panose="03010101010101010101"/>
              </a:rPr>
              <a:t>basis</a:t>
            </a:r>
            <a:r>
              <a:rPr sz="2400" b="1" i="1" spc="5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400" b="1" i="1" dirty="0">
                <a:latin typeface="Lucida Calligraphy" panose="03010101010101010101"/>
                <a:cs typeface="Lucida Calligraphy" panose="03010101010101010101"/>
              </a:rPr>
              <a:t>of</a:t>
            </a:r>
            <a:r>
              <a:rPr sz="2400" b="1" i="1" spc="5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400" b="1" i="1" dirty="0">
                <a:latin typeface="Lucida Calligraphy" panose="03010101010101010101"/>
                <a:cs typeface="Lucida Calligraphy" panose="03010101010101010101"/>
              </a:rPr>
              <a:t>their structure</a:t>
            </a:r>
            <a:endParaRPr sz="2400">
              <a:latin typeface="Lucida Calligraphy" panose="03010101010101010101"/>
              <a:cs typeface="Lucida Calligraphy" panose="03010101010101010101"/>
            </a:endParaRPr>
          </a:p>
          <a:p>
            <a:pPr>
              <a:lnSpc>
                <a:spcPct val="100000"/>
              </a:lnSpc>
              <a:spcBef>
                <a:spcPts val="65"/>
              </a:spcBef>
            </a:pPr>
            <a:endParaRPr sz="3350">
              <a:latin typeface="Lucida Calligraphy" panose="03010101010101010101"/>
              <a:cs typeface="Lucida Calligraphy" panose="03010101010101010101"/>
            </a:endParaRPr>
          </a:p>
          <a:p>
            <a:pPr marL="12700" marR="505460">
              <a:lnSpc>
                <a:spcPts val="2590"/>
              </a:lnSpc>
            </a:pPr>
            <a:r>
              <a:rPr sz="2400" b="1" i="1" dirty="0">
                <a:latin typeface="Lucida Calligraphy" panose="03010101010101010101"/>
                <a:cs typeface="Lucida Calligraphy" panose="03010101010101010101"/>
              </a:rPr>
              <a:t>Walking through</a:t>
            </a:r>
            <a:r>
              <a:rPr sz="2400" b="1" i="1" spc="5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400" b="1" i="1" dirty="0">
                <a:latin typeface="Lucida Calligraphy" panose="03010101010101010101"/>
                <a:cs typeface="Lucida Calligraphy" panose="03010101010101010101"/>
              </a:rPr>
              <a:t>the</a:t>
            </a:r>
            <a:r>
              <a:rPr sz="2400" b="1" i="1" spc="5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400" b="1" i="1" dirty="0">
                <a:latin typeface="Lucida Calligraphy" panose="03010101010101010101"/>
                <a:cs typeface="Lucida Calligraphy" panose="03010101010101010101"/>
              </a:rPr>
              <a:t>wood,</a:t>
            </a:r>
            <a:r>
              <a:rPr sz="2400" b="1" i="1" spc="5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400" b="1" i="1" dirty="0">
                <a:latin typeface="Lucida Calligraphy" panose="03010101010101010101"/>
                <a:cs typeface="Lucida Calligraphy" panose="03010101010101010101"/>
              </a:rPr>
              <a:t>he</a:t>
            </a:r>
            <a:r>
              <a:rPr sz="2400" b="1" i="1" spc="5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400" b="1" i="1" dirty="0">
                <a:latin typeface="Lucida Calligraphy" panose="03010101010101010101"/>
                <a:cs typeface="Lucida Calligraphy" panose="03010101010101010101"/>
              </a:rPr>
              <a:t>saw</a:t>
            </a:r>
            <a:r>
              <a:rPr sz="2400" b="1" i="1" spc="5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400" b="1" i="1" spc="-5" dirty="0">
                <a:latin typeface="Lucida Calligraphy" panose="03010101010101010101"/>
                <a:cs typeface="Lucida Calligraphy" panose="03010101010101010101"/>
              </a:rPr>
              <a:t>a</a:t>
            </a:r>
            <a:r>
              <a:rPr sz="2400" b="1" i="1" spc="5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400" b="1" i="1" dirty="0">
                <a:latin typeface="Lucida Calligraphy" panose="03010101010101010101"/>
                <a:cs typeface="Lucida Calligraphy" panose="03010101010101010101"/>
              </a:rPr>
              <a:t>fox</a:t>
            </a:r>
            <a:r>
              <a:rPr sz="2400" b="1" i="1" spc="5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400" b="1" i="1" dirty="0">
                <a:latin typeface="Lucida Calligraphy" panose="03010101010101010101"/>
                <a:cs typeface="Lucida Calligraphy" panose="03010101010101010101"/>
              </a:rPr>
              <a:t>that</a:t>
            </a:r>
            <a:r>
              <a:rPr sz="2400" b="1" i="1" spc="5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400" b="1" i="1" dirty="0">
                <a:latin typeface="Lucida Calligraphy" panose="03010101010101010101"/>
                <a:cs typeface="Lucida Calligraphy" panose="03010101010101010101"/>
              </a:rPr>
              <a:t>was</a:t>
            </a:r>
            <a:r>
              <a:rPr sz="2400" b="1" i="1" spc="5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400" b="1" i="1" dirty="0">
                <a:latin typeface="Lucida Calligraphy" panose="03010101010101010101"/>
                <a:cs typeface="Lucida Calligraphy" panose="03010101010101010101"/>
              </a:rPr>
              <a:t>following </a:t>
            </a:r>
            <a:r>
              <a:rPr sz="2400" b="1" i="1" spc="-785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400" b="1" i="1" dirty="0">
                <a:latin typeface="Lucida Calligraphy" panose="03010101010101010101"/>
                <a:cs typeface="Lucida Calligraphy" panose="03010101010101010101"/>
              </a:rPr>
              <a:t>him.</a:t>
            </a:r>
            <a:endParaRPr sz="2400">
              <a:latin typeface="Lucida Calligraphy" panose="03010101010101010101"/>
              <a:cs typeface="Lucida Calligraphy" panose="03010101010101010101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3100">
              <a:latin typeface="Lucida Calligraphy" panose="03010101010101010101"/>
              <a:cs typeface="Lucida Calligraphy" panose="03010101010101010101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400" b="1" i="1" dirty="0">
                <a:latin typeface="Lucida Calligraphy" panose="03010101010101010101"/>
                <a:cs typeface="Lucida Calligraphy" panose="03010101010101010101"/>
              </a:rPr>
              <a:t>(a) Simple,</a:t>
            </a:r>
            <a:r>
              <a:rPr sz="2400" b="1" i="1" spc="5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400" b="1" i="1" spc="-5" dirty="0">
                <a:latin typeface="Lucida Calligraphy" panose="03010101010101010101"/>
                <a:cs typeface="Lucida Calligraphy" panose="03010101010101010101"/>
              </a:rPr>
              <a:t>(b)</a:t>
            </a:r>
            <a:r>
              <a:rPr sz="2400" b="1" i="1" spc="5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400" b="1" i="1" dirty="0">
                <a:latin typeface="Lucida Calligraphy" panose="03010101010101010101"/>
                <a:cs typeface="Lucida Calligraphy" panose="03010101010101010101"/>
              </a:rPr>
              <a:t>Compound</a:t>
            </a:r>
            <a:r>
              <a:rPr sz="2400" b="1" i="1" spc="5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400" b="1" i="1" dirty="0">
                <a:latin typeface="Lucida Calligraphy" panose="03010101010101010101"/>
                <a:cs typeface="Lucida Calligraphy" panose="03010101010101010101"/>
              </a:rPr>
              <a:t>or</a:t>
            </a:r>
            <a:r>
              <a:rPr sz="2400" b="1" i="1" spc="5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400" b="1" i="1" spc="-5" dirty="0">
                <a:latin typeface="Lucida Calligraphy" panose="03010101010101010101"/>
                <a:cs typeface="Lucida Calligraphy" panose="03010101010101010101"/>
              </a:rPr>
              <a:t>(c)</a:t>
            </a:r>
            <a:r>
              <a:rPr sz="2400" b="1" i="1" spc="5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400" b="1" i="1" dirty="0">
                <a:latin typeface="Lucida Calligraphy" panose="03010101010101010101"/>
                <a:cs typeface="Lucida Calligraphy" panose="03010101010101010101"/>
              </a:rPr>
              <a:t>Complex (d)</a:t>
            </a:r>
            <a:r>
              <a:rPr sz="2400" b="1" i="1" spc="5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400" b="1" i="1" dirty="0">
                <a:latin typeface="Lucida Calligraphy" panose="03010101010101010101"/>
                <a:cs typeface="Lucida Calligraphy" panose="03010101010101010101"/>
              </a:rPr>
              <a:t>compound-complex</a:t>
            </a:r>
            <a:endParaRPr sz="2400">
              <a:latin typeface="Lucida Calligraphy" panose="03010101010101010101"/>
              <a:cs typeface="Lucida Calligraphy" panose="03010101010101010101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61" y="761"/>
            <a:ext cx="12190730" cy="6856730"/>
          </a:xfrm>
          <a:custGeom>
            <a:avLst/>
            <a:gdLst/>
            <a:ahLst/>
            <a:cxnLst/>
            <a:rect l="l" t="t" r="r" b="b"/>
            <a:pathLst>
              <a:path w="12190730" h="6856730">
                <a:moveTo>
                  <a:pt x="0" y="0"/>
                </a:moveTo>
                <a:lnTo>
                  <a:pt x="12190476" y="0"/>
                </a:lnTo>
                <a:lnTo>
                  <a:pt x="12190476" y="6856476"/>
                </a:lnTo>
                <a:lnTo>
                  <a:pt x="0" y="6856476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Ans</a:t>
            </a:r>
            <a:r>
              <a:rPr spc="-5" dirty="0"/>
              <a:t>w</a:t>
            </a:r>
            <a:r>
              <a:rPr dirty="0"/>
              <a:t>er</a:t>
            </a:r>
          </a:p>
        </p:txBody>
      </p:sp>
      <p:sp>
        <p:nvSpPr>
          <p:cNvPr id="3" name="object 3"/>
          <p:cNvSpPr/>
          <p:nvPr/>
        </p:nvSpPr>
        <p:spPr>
          <a:xfrm>
            <a:off x="833437" y="1820862"/>
            <a:ext cx="10525125" cy="4361180"/>
          </a:xfrm>
          <a:custGeom>
            <a:avLst/>
            <a:gdLst/>
            <a:ahLst/>
            <a:cxnLst/>
            <a:rect l="l" t="t" r="r" b="b"/>
            <a:pathLst>
              <a:path w="10525125" h="4361180">
                <a:moveTo>
                  <a:pt x="10520362" y="4360862"/>
                </a:moveTo>
                <a:lnTo>
                  <a:pt x="4762" y="4360862"/>
                </a:lnTo>
                <a:lnTo>
                  <a:pt x="3289" y="4360633"/>
                </a:lnTo>
                <a:lnTo>
                  <a:pt x="1968" y="4359948"/>
                </a:lnTo>
                <a:lnTo>
                  <a:pt x="914" y="4358894"/>
                </a:lnTo>
                <a:lnTo>
                  <a:pt x="228" y="4357573"/>
                </a:lnTo>
                <a:lnTo>
                  <a:pt x="0" y="4356100"/>
                </a:lnTo>
                <a:lnTo>
                  <a:pt x="0" y="4762"/>
                </a:lnTo>
                <a:lnTo>
                  <a:pt x="4762" y="0"/>
                </a:lnTo>
                <a:lnTo>
                  <a:pt x="10520362" y="0"/>
                </a:lnTo>
                <a:lnTo>
                  <a:pt x="10525125" y="4762"/>
                </a:lnTo>
                <a:lnTo>
                  <a:pt x="9525" y="4762"/>
                </a:lnTo>
                <a:lnTo>
                  <a:pt x="4762" y="9525"/>
                </a:lnTo>
                <a:lnTo>
                  <a:pt x="9525" y="9525"/>
                </a:lnTo>
                <a:lnTo>
                  <a:pt x="9525" y="4351337"/>
                </a:lnTo>
                <a:lnTo>
                  <a:pt x="4762" y="4351337"/>
                </a:lnTo>
                <a:lnTo>
                  <a:pt x="9525" y="4356100"/>
                </a:lnTo>
                <a:lnTo>
                  <a:pt x="10525125" y="4356100"/>
                </a:lnTo>
                <a:lnTo>
                  <a:pt x="10524896" y="4357573"/>
                </a:lnTo>
                <a:lnTo>
                  <a:pt x="10524210" y="4358894"/>
                </a:lnTo>
                <a:lnTo>
                  <a:pt x="10523156" y="4359948"/>
                </a:lnTo>
                <a:lnTo>
                  <a:pt x="10521835" y="4360633"/>
                </a:lnTo>
                <a:lnTo>
                  <a:pt x="10520362" y="4360862"/>
                </a:lnTo>
                <a:close/>
              </a:path>
              <a:path w="10525125" h="4361180">
                <a:moveTo>
                  <a:pt x="9525" y="9525"/>
                </a:moveTo>
                <a:lnTo>
                  <a:pt x="4762" y="9525"/>
                </a:lnTo>
                <a:lnTo>
                  <a:pt x="9525" y="4762"/>
                </a:lnTo>
                <a:lnTo>
                  <a:pt x="9525" y="9525"/>
                </a:lnTo>
                <a:close/>
              </a:path>
              <a:path w="10525125" h="4361180">
                <a:moveTo>
                  <a:pt x="10515600" y="9525"/>
                </a:moveTo>
                <a:lnTo>
                  <a:pt x="9525" y="9525"/>
                </a:lnTo>
                <a:lnTo>
                  <a:pt x="9525" y="4762"/>
                </a:lnTo>
                <a:lnTo>
                  <a:pt x="10515600" y="4762"/>
                </a:lnTo>
                <a:lnTo>
                  <a:pt x="10515600" y="9525"/>
                </a:lnTo>
                <a:close/>
              </a:path>
              <a:path w="10525125" h="4361180">
                <a:moveTo>
                  <a:pt x="10515600" y="4356100"/>
                </a:moveTo>
                <a:lnTo>
                  <a:pt x="10515600" y="4762"/>
                </a:lnTo>
                <a:lnTo>
                  <a:pt x="10520362" y="9525"/>
                </a:lnTo>
                <a:lnTo>
                  <a:pt x="10525125" y="9525"/>
                </a:lnTo>
                <a:lnTo>
                  <a:pt x="10525125" y="4351337"/>
                </a:lnTo>
                <a:lnTo>
                  <a:pt x="10520362" y="4351337"/>
                </a:lnTo>
                <a:lnTo>
                  <a:pt x="10515600" y="4356100"/>
                </a:lnTo>
                <a:close/>
              </a:path>
              <a:path w="10525125" h="4361180">
                <a:moveTo>
                  <a:pt x="10525125" y="9525"/>
                </a:moveTo>
                <a:lnTo>
                  <a:pt x="10520362" y="9525"/>
                </a:lnTo>
                <a:lnTo>
                  <a:pt x="10515600" y="4762"/>
                </a:lnTo>
                <a:lnTo>
                  <a:pt x="10525125" y="4762"/>
                </a:lnTo>
                <a:lnTo>
                  <a:pt x="10525125" y="9525"/>
                </a:lnTo>
                <a:close/>
              </a:path>
              <a:path w="10525125" h="4361180">
                <a:moveTo>
                  <a:pt x="9525" y="4356100"/>
                </a:moveTo>
                <a:lnTo>
                  <a:pt x="4762" y="4351337"/>
                </a:lnTo>
                <a:lnTo>
                  <a:pt x="9525" y="4351337"/>
                </a:lnTo>
                <a:lnTo>
                  <a:pt x="9525" y="4356100"/>
                </a:lnTo>
                <a:close/>
              </a:path>
              <a:path w="10525125" h="4361180">
                <a:moveTo>
                  <a:pt x="10515600" y="4356100"/>
                </a:moveTo>
                <a:lnTo>
                  <a:pt x="9525" y="4356100"/>
                </a:lnTo>
                <a:lnTo>
                  <a:pt x="9525" y="4351337"/>
                </a:lnTo>
                <a:lnTo>
                  <a:pt x="10515600" y="4351337"/>
                </a:lnTo>
                <a:lnTo>
                  <a:pt x="10515600" y="4356100"/>
                </a:lnTo>
                <a:close/>
              </a:path>
              <a:path w="10525125" h="4361180">
                <a:moveTo>
                  <a:pt x="10525125" y="4356100"/>
                </a:moveTo>
                <a:lnTo>
                  <a:pt x="10515600" y="4356100"/>
                </a:lnTo>
                <a:lnTo>
                  <a:pt x="10520362" y="4351337"/>
                </a:lnTo>
                <a:lnTo>
                  <a:pt x="10525125" y="4351337"/>
                </a:lnTo>
                <a:lnTo>
                  <a:pt x="10525125" y="43561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282950" y="3060064"/>
            <a:ext cx="5624830" cy="1488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600" b="1" i="1" spc="-5" dirty="0">
                <a:latin typeface="Lucida Calligraphy" panose="03010101010101010101"/>
                <a:cs typeface="Lucida Calligraphy" panose="03010101010101010101"/>
              </a:rPr>
              <a:t>Option</a:t>
            </a:r>
            <a:r>
              <a:rPr sz="9600" b="1" i="1" spc="-75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9600" b="1" i="1" spc="-5" dirty="0">
                <a:latin typeface="Lucida Calligraphy" panose="03010101010101010101"/>
                <a:cs typeface="Lucida Calligraphy" panose="03010101010101010101"/>
              </a:rPr>
              <a:t>C</a:t>
            </a:r>
            <a:endParaRPr sz="9600">
              <a:latin typeface="Lucida Calligraphy" panose="03010101010101010101"/>
              <a:cs typeface="Lucida Calligraphy" panose="03010101010101010101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61" y="761"/>
            <a:ext cx="12190730" cy="6856730"/>
          </a:xfrm>
          <a:custGeom>
            <a:avLst/>
            <a:gdLst/>
            <a:ahLst/>
            <a:cxnLst/>
            <a:rect l="l" t="t" r="r" b="b"/>
            <a:pathLst>
              <a:path w="12190730" h="6856730">
                <a:moveTo>
                  <a:pt x="0" y="0"/>
                </a:moveTo>
                <a:lnTo>
                  <a:pt x="12190476" y="0"/>
                </a:lnTo>
                <a:lnTo>
                  <a:pt x="12190476" y="6856476"/>
                </a:lnTo>
                <a:lnTo>
                  <a:pt x="0" y="6856476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Quest</a:t>
            </a:r>
            <a:r>
              <a:rPr spc="-5" dirty="0"/>
              <a:t>i</a:t>
            </a:r>
            <a:r>
              <a:rPr dirty="0"/>
              <a:t>on</a:t>
            </a:r>
          </a:p>
        </p:txBody>
      </p:sp>
      <p:sp>
        <p:nvSpPr>
          <p:cNvPr id="3" name="object 3"/>
          <p:cNvSpPr/>
          <p:nvPr/>
        </p:nvSpPr>
        <p:spPr>
          <a:xfrm>
            <a:off x="833437" y="1790382"/>
            <a:ext cx="10525125" cy="4361180"/>
          </a:xfrm>
          <a:custGeom>
            <a:avLst/>
            <a:gdLst/>
            <a:ahLst/>
            <a:cxnLst/>
            <a:rect l="l" t="t" r="r" b="b"/>
            <a:pathLst>
              <a:path w="10525125" h="4361180">
                <a:moveTo>
                  <a:pt x="10520362" y="4360862"/>
                </a:moveTo>
                <a:lnTo>
                  <a:pt x="4762" y="4360862"/>
                </a:lnTo>
                <a:lnTo>
                  <a:pt x="3289" y="4360633"/>
                </a:lnTo>
                <a:lnTo>
                  <a:pt x="1968" y="4359948"/>
                </a:lnTo>
                <a:lnTo>
                  <a:pt x="914" y="4358894"/>
                </a:lnTo>
                <a:lnTo>
                  <a:pt x="228" y="4357573"/>
                </a:lnTo>
                <a:lnTo>
                  <a:pt x="0" y="4356100"/>
                </a:lnTo>
                <a:lnTo>
                  <a:pt x="0" y="4762"/>
                </a:lnTo>
                <a:lnTo>
                  <a:pt x="4762" y="0"/>
                </a:lnTo>
                <a:lnTo>
                  <a:pt x="10520362" y="0"/>
                </a:lnTo>
                <a:lnTo>
                  <a:pt x="10525125" y="4762"/>
                </a:lnTo>
                <a:lnTo>
                  <a:pt x="9525" y="4762"/>
                </a:lnTo>
                <a:lnTo>
                  <a:pt x="4762" y="9524"/>
                </a:lnTo>
                <a:lnTo>
                  <a:pt x="9525" y="9524"/>
                </a:lnTo>
                <a:lnTo>
                  <a:pt x="9525" y="4351337"/>
                </a:lnTo>
                <a:lnTo>
                  <a:pt x="4762" y="4351337"/>
                </a:lnTo>
                <a:lnTo>
                  <a:pt x="9525" y="4356100"/>
                </a:lnTo>
                <a:lnTo>
                  <a:pt x="10525125" y="4356100"/>
                </a:lnTo>
                <a:lnTo>
                  <a:pt x="10524896" y="4357573"/>
                </a:lnTo>
                <a:lnTo>
                  <a:pt x="10524210" y="4358894"/>
                </a:lnTo>
                <a:lnTo>
                  <a:pt x="10523156" y="4359948"/>
                </a:lnTo>
                <a:lnTo>
                  <a:pt x="10521835" y="4360633"/>
                </a:lnTo>
                <a:lnTo>
                  <a:pt x="10520362" y="4360862"/>
                </a:lnTo>
                <a:close/>
              </a:path>
              <a:path w="10525125" h="4361180">
                <a:moveTo>
                  <a:pt x="9525" y="9524"/>
                </a:moveTo>
                <a:lnTo>
                  <a:pt x="4762" y="9524"/>
                </a:lnTo>
                <a:lnTo>
                  <a:pt x="9525" y="4762"/>
                </a:lnTo>
                <a:lnTo>
                  <a:pt x="9525" y="9524"/>
                </a:lnTo>
                <a:close/>
              </a:path>
              <a:path w="10525125" h="4361180">
                <a:moveTo>
                  <a:pt x="10515600" y="9524"/>
                </a:moveTo>
                <a:lnTo>
                  <a:pt x="9525" y="9524"/>
                </a:lnTo>
                <a:lnTo>
                  <a:pt x="9525" y="4762"/>
                </a:lnTo>
                <a:lnTo>
                  <a:pt x="10515600" y="4762"/>
                </a:lnTo>
                <a:lnTo>
                  <a:pt x="10515600" y="9524"/>
                </a:lnTo>
                <a:close/>
              </a:path>
              <a:path w="10525125" h="4361180">
                <a:moveTo>
                  <a:pt x="10515600" y="4356100"/>
                </a:moveTo>
                <a:lnTo>
                  <a:pt x="10515600" y="4762"/>
                </a:lnTo>
                <a:lnTo>
                  <a:pt x="10520362" y="9524"/>
                </a:lnTo>
                <a:lnTo>
                  <a:pt x="10525125" y="9524"/>
                </a:lnTo>
                <a:lnTo>
                  <a:pt x="10525125" y="4351337"/>
                </a:lnTo>
                <a:lnTo>
                  <a:pt x="10520362" y="4351337"/>
                </a:lnTo>
                <a:lnTo>
                  <a:pt x="10515600" y="4356100"/>
                </a:lnTo>
                <a:close/>
              </a:path>
              <a:path w="10525125" h="4361180">
                <a:moveTo>
                  <a:pt x="10525125" y="9524"/>
                </a:moveTo>
                <a:lnTo>
                  <a:pt x="10520362" y="9524"/>
                </a:lnTo>
                <a:lnTo>
                  <a:pt x="10515600" y="4762"/>
                </a:lnTo>
                <a:lnTo>
                  <a:pt x="10525125" y="4762"/>
                </a:lnTo>
                <a:lnTo>
                  <a:pt x="10525125" y="9524"/>
                </a:lnTo>
                <a:close/>
              </a:path>
              <a:path w="10525125" h="4361180">
                <a:moveTo>
                  <a:pt x="9525" y="4356100"/>
                </a:moveTo>
                <a:lnTo>
                  <a:pt x="4762" y="4351337"/>
                </a:lnTo>
                <a:lnTo>
                  <a:pt x="9525" y="4351337"/>
                </a:lnTo>
                <a:lnTo>
                  <a:pt x="9525" y="4356100"/>
                </a:lnTo>
                <a:close/>
              </a:path>
              <a:path w="10525125" h="4361180">
                <a:moveTo>
                  <a:pt x="10515600" y="4356100"/>
                </a:moveTo>
                <a:lnTo>
                  <a:pt x="9525" y="4356100"/>
                </a:lnTo>
                <a:lnTo>
                  <a:pt x="9525" y="4351337"/>
                </a:lnTo>
                <a:lnTo>
                  <a:pt x="10515600" y="4351337"/>
                </a:lnTo>
                <a:lnTo>
                  <a:pt x="10515600" y="4356100"/>
                </a:lnTo>
                <a:close/>
              </a:path>
              <a:path w="10525125" h="4361180">
                <a:moveTo>
                  <a:pt x="10525125" y="4356100"/>
                </a:moveTo>
                <a:lnTo>
                  <a:pt x="10515600" y="4356100"/>
                </a:lnTo>
                <a:lnTo>
                  <a:pt x="10520362" y="4351337"/>
                </a:lnTo>
                <a:lnTo>
                  <a:pt x="10525125" y="4351337"/>
                </a:lnTo>
                <a:lnTo>
                  <a:pt x="10525125" y="43561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916939" y="2223770"/>
            <a:ext cx="10206355" cy="26708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i="1" dirty="0">
                <a:latin typeface="Lucida Calligraphy" panose="03010101010101010101"/>
                <a:cs typeface="Lucida Calligraphy" panose="03010101010101010101"/>
              </a:rPr>
              <a:t>Identify these</a:t>
            </a:r>
            <a:r>
              <a:rPr sz="2400" b="1" i="1" spc="5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400" b="1" i="1" dirty="0">
                <a:latin typeface="Lucida Calligraphy" panose="03010101010101010101"/>
                <a:cs typeface="Lucida Calligraphy" panose="03010101010101010101"/>
              </a:rPr>
              <a:t>sentences</a:t>
            </a:r>
            <a:r>
              <a:rPr sz="2400" b="1" i="1" spc="5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400" b="1" i="1" dirty="0">
                <a:latin typeface="Lucida Calligraphy" panose="03010101010101010101"/>
                <a:cs typeface="Lucida Calligraphy" panose="03010101010101010101"/>
              </a:rPr>
              <a:t>on</a:t>
            </a:r>
            <a:r>
              <a:rPr sz="2400" b="1" i="1" spc="5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400" b="1" i="1" dirty="0">
                <a:latin typeface="Lucida Calligraphy" panose="03010101010101010101"/>
                <a:cs typeface="Lucida Calligraphy" panose="03010101010101010101"/>
              </a:rPr>
              <a:t>the</a:t>
            </a:r>
            <a:r>
              <a:rPr sz="2400" b="1" i="1" spc="5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400" b="1" i="1" dirty="0">
                <a:latin typeface="Lucida Calligraphy" panose="03010101010101010101"/>
                <a:cs typeface="Lucida Calligraphy" panose="03010101010101010101"/>
              </a:rPr>
              <a:t>basis</a:t>
            </a:r>
            <a:r>
              <a:rPr sz="2400" b="1" i="1" spc="5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400" b="1" i="1" dirty="0">
                <a:latin typeface="Lucida Calligraphy" panose="03010101010101010101"/>
                <a:cs typeface="Lucida Calligraphy" panose="03010101010101010101"/>
              </a:rPr>
              <a:t>of</a:t>
            </a:r>
            <a:r>
              <a:rPr sz="2400" b="1" i="1" spc="5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400" b="1" i="1" dirty="0">
                <a:latin typeface="Lucida Calligraphy" panose="03010101010101010101"/>
                <a:cs typeface="Lucida Calligraphy" panose="03010101010101010101"/>
              </a:rPr>
              <a:t>their structure</a:t>
            </a:r>
            <a:endParaRPr sz="2400">
              <a:latin typeface="Lucida Calligraphy" panose="03010101010101010101"/>
              <a:cs typeface="Lucida Calligraphy" panose="03010101010101010101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600">
              <a:latin typeface="Lucida Calligraphy" panose="03010101010101010101"/>
              <a:cs typeface="Lucida Calligraphy" panose="03010101010101010101"/>
            </a:endParaRPr>
          </a:p>
          <a:p>
            <a:pPr marL="12700" marR="1297940">
              <a:lnSpc>
                <a:spcPct val="125000"/>
              </a:lnSpc>
              <a:spcBef>
                <a:spcPts val="5"/>
              </a:spcBef>
              <a:tabLst>
                <a:tab pos="2711450" algn="l"/>
              </a:tabLst>
            </a:pPr>
            <a:r>
              <a:rPr sz="2400" b="1" i="1" dirty="0">
                <a:latin typeface="Lucida Calligraphy" panose="03010101010101010101"/>
                <a:cs typeface="Lucida Calligraphy" panose="03010101010101010101"/>
              </a:rPr>
              <a:t>Their tools are screwdrivers</a:t>
            </a:r>
            <a:r>
              <a:rPr sz="2400" b="1" i="1" spc="5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400" b="1" i="1" dirty="0">
                <a:latin typeface="Lucida Calligraphy" panose="03010101010101010101"/>
                <a:cs typeface="Lucida Calligraphy" panose="03010101010101010101"/>
              </a:rPr>
              <a:t>and spanners rather</a:t>
            </a:r>
            <a:r>
              <a:rPr sz="2400" b="1" i="1" spc="5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400" b="1" i="1" dirty="0">
                <a:latin typeface="Lucida Calligraphy" panose="03010101010101010101"/>
                <a:cs typeface="Lucida Calligraphy" panose="03010101010101010101"/>
              </a:rPr>
              <a:t>than </a:t>
            </a:r>
            <a:r>
              <a:rPr sz="2400" b="1" i="1" spc="-785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400" b="1" i="1" dirty="0">
                <a:latin typeface="Lucida Calligraphy" panose="03010101010101010101"/>
                <a:cs typeface="Lucida Calligraphy" panose="03010101010101010101"/>
              </a:rPr>
              <a:t>basketballs</a:t>
            </a:r>
            <a:r>
              <a:rPr sz="2400" b="1" i="1" spc="10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400" b="1" i="1" dirty="0">
                <a:latin typeface="Lucida Calligraphy" panose="03010101010101010101"/>
                <a:cs typeface="Lucida Calligraphy" panose="03010101010101010101"/>
              </a:rPr>
              <a:t>and	footballs</a:t>
            </a:r>
            <a:endParaRPr sz="2400">
              <a:latin typeface="Lucida Calligraphy" panose="03010101010101010101"/>
              <a:cs typeface="Lucida Calligraphy" panose="03010101010101010101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3150">
              <a:latin typeface="Lucida Calligraphy" panose="03010101010101010101"/>
              <a:cs typeface="Lucida Calligraphy" panose="03010101010101010101"/>
            </a:endParaRPr>
          </a:p>
          <a:p>
            <a:pPr marL="12700">
              <a:lnSpc>
                <a:spcPct val="100000"/>
              </a:lnSpc>
            </a:pPr>
            <a:r>
              <a:rPr sz="2400" b="1" i="1" dirty="0">
                <a:latin typeface="Lucida Calligraphy" panose="03010101010101010101"/>
                <a:cs typeface="Lucida Calligraphy" panose="03010101010101010101"/>
              </a:rPr>
              <a:t>(a) Simple,</a:t>
            </a:r>
            <a:r>
              <a:rPr sz="2400" b="1" i="1" spc="5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400" b="1" i="1" spc="-5" dirty="0">
                <a:latin typeface="Lucida Calligraphy" panose="03010101010101010101"/>
                <a:cs typeface="Lucida Calligraphy" panose="03010101010101010101"/>
              </a:rPr>
              <a:t>(b)</a:t>
            </a:r>
            <a:r>
              <a:rPr sz="2400" b="1" i="1" spc="5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400" b="1" i="1" dirty="0">
                <a:latin typeface="Lucida Calligraphy" panose="03010101010101010101"/>
                <a:cs typeface="Lucida Calligraphy" panose="03010101010101010101"/>
              </a:rPr>
              <a:t>Compound</a:t>
            </a:r>
            <a:r>
              <a:rPr sz="2400" b="1" i="1" spc="5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400" b="1" i="1" dirty="0">
                <a:latin typeface="Lucida Calligraphy" panose="03010101010101010101"/>
                <a:cs typeface="Lucida Calligraphy" panose="03010101010101010101"/>
              </a:rPr>
              <a:t>or</a:t>
            </a:r>
            <a:r>
              <a:rPr sz="2400" b="1" i="1" spc="5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400" b="1" i="1" spc="-5" dirty="0">
                <a:latin typeface="Lucida Calligraphy" panose="03010101010101010101"/>
                <a:cs typeface="Lucida Calligraphy" panose="03010101010101010101"/>
              </a:rPr>
              <a:t>(c)</a:t>
            </a:r>
            <a:r>
              <a:rPr sz="2400" b="1" i="1" spc="5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400" b="1" i="1" dirty="0">
                <a:latin typeface="Lucida Calligraphy" panose="03010101010101010101"/>
                <a:cs typeface="Lucida Calligraphy" panose="03010101010101010101"/>
              </a:rPr>
              <a:t>Complex (d)</a:t>
            </a:r>
            <a:r>
              <a:rPr sz="2400" b="1" i="1" spc="5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400" b="1" i="1" dirty="0">
                <a:latin typeface="Lucida Calligraphy" panose="03010101010101010101"/>
                <a:cs typeface="Lucida Calligraphy" panose="03010101010101010101"/>
              </a:rPr>
              <a:t>compound-complex</a:t>
            </a:r>
            <a:endParaRPr sz="2400">
              <a:latin typeface="Lucida Calligraphy" panose="03010101010101010101"/>
              <a:cs typeface="Lucida Calligraphy" panose="03010101010101010101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61" y="761"/>
            <a:ext cx="12190730" cy="6856730"/>
          </a:xfrm>
          <a:custGeom>
            <a:avLst/>
            <a:gdLst/>
            <a:ahLst/>
            <a:cxnLst/>
            <a:rect l="l" t="t" r="r" b="b"/>
            <a:pathLst>
              <a:path w="12190730" h="6856730">
                <a:moveTo>
                  <a:pt x="0" y="0"/>
                </a:moveTo>
                <a:lnTo>
                  <a:pt x="12190476" y="0"/>
                </a:lnTo>
                <a:lnTo>
                  <a:pt x="12190476" y="6856476"/>
                </a:lnTo>
                <a:lnTo>
                  <a:pt x="0" y="6856476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Ans</a:t>
            </a:r>
            <a:r>
              <a:rPr spc="-5" dirty="0"/>
              <a:t>w</a:t>
            </a:r>
            <a:r>
              <a:rPr dirty="0"/>
              <a:t>er</a:t>
            </a:r>
          </a:p>
        </p:txBody>
      </p:sp>
      <p:sp>
        <p:nvSpPr>
          <p:cNvPr id="3" name="object 3"/>
          <p:cNvSpPr/>
          <p:nvPr/>
        </p:nvSpPr>
        <p:spPr>
          <a:xfrm>
            <a:off x="833437" y="1820862"/>
            <a:ext cx="10525125" cy="4361180"/>
          </a:xfrm>
          <a:custGeom>
            <a:avLst/>
            <a:gdLst/>
            <a:ahLst/>
            <a:cxnLst/>
            <a:rect l="l" t="t" r="r" b="b"/>
            <a:pathLst>
              <a:path w="10525125" h="4361180">
                <a:moveTo>
                  <a:pt x="10520362" y="4360862"/>
                </a:moveTo>
                <a:lnTo>
                  <a:pt x="4762" y="4360862"/>
                </a:lnTo>
                <a:lnTo>
                  <a:pt x="3289" y="4360633"/>
                </a:lnTo>
                <a:lnTo>
                  <a:pt x="1968" y="4359948"/>
                </a:lnTo>
                <a:lnTo>
                  <a:pt x="914" y="4358894"/>
                </a:lnTo>
                <a:lnTo>
                  <a:pt x="228" y="4357573"/>
                </a:lnTo>
                <a:lnTo>
                  <a:pt x="0" y="4356100"/>
                </a:lnTo>
                <a:lnTo>
                  <a:pt x="0" y="4762"/>
                </a:lnTo>
                <a:lnTo>
                  <a:pt x="4762" y="0"/>
                </a:lnTo>
                <a:lnTo>
                  <a:pt x="10520362" y="0"/>
                </a:lnTo>
                <a:lnTo>
                  <a:pt x="10525125" y="4762"/>
                </a:lnTo>
                <a:lnTo>
                  <a:pt x="9525" y="4762"/>
                </a:lnTo>
                <a:lnTo>
                  <a:pt x="4762" y="9525"/>
                </a:lnTo>
                <a:lnTo>
                  <a:pt x="9525" y="9525"/>
                </a:lnTo>
                <a:lnTo>
                  <a:pt x="9525" y="4351337"/>
                </a:lnTo>
                <a:lnTo>
                  <a:pt x="4762" y="4351337"/>
                </a:lnTo>
                <a:lnTo>
                  <a:pt x="9525" y="4356100"/>
                </a:lnTo>
                <a:lnTo>
                  <a:pt x="10525125" y="4356100"/>
                </a:lnTo>
                <a:lnTo>
                  <a:pt x="10524896" y="4357573"/>
                </a:lnTo>
                <a:lnTo>
                  <a:pt x="10524210" y="4358894"/>
                </a:lnTo>
                <a:lnTo>
                  <a:pt x="10523156" y="4359948"/>
                </a:lnTo>
                <a:lnTo>
                  <a:pt x="10521835" y="4360633"/>
                </a:lnTo>
                <a:lnTo>
                  <a:pt x="10520362" y="4360862"/>
                </a:lnTo>
                <a:close/>
              </a:path>
              <a:path w="10525125" h="4361180">
                <a:moveTo>
                  <a:pt x="9525" y="9525"/>
                </a:moveTo>
                <a:lnTo>
                  <a:pt x="4762" y="9525"/>
                </a:lnTo>
                <a:lnTo>
                  <a:pt x="9525" y="4762"/>
                </a:lnTo>
                <a:lnTo>
                  <a:pt x="9525" y="9525"/>
                </a:lnTo>
                <a:close/>
              </a:path>
              <a:path w="10525125" h="4361180">
                <a:moveTo>
                  <a:pt x="10515600" y="9525"/>
                </a:moveTo>
                <a:lnTo>
                  <a:pt x="9525" y="9525"/>
                </a:lnTo>
                <a:lnTo>
                  <a:pt x="9525" y="4762"/>
                </a:lnTo>
                <a:lnTo>
                  <a:pt x="10515600" y="4762"/>
                </a:lnTo>
                <a:lnTo>
                  <a:pt x="10515600" y="9525"/>
                </a:lnTo>
                <a:close/>
              </a:path>
              <a:path w="10525125" h="4361180">
                <a:moveTo>
                  <a:pt x="10515600" y="4356100"/>
                </a:moveTo>
                <a:lnTo>
                  <a:pt x="10515600" y="4762"/>
                </a:lnTo>
                <a:lnTo>
                  <a:pt x="10520362" y="9525"/>
                </a:lnTo>
                <a:lnTo>
                  <a:pt x="10525125" y="9525"/>
                </a:lnTo>
                <a:lnTo>
                  <a:pt x="10525125" y="4351337"/>
                </a:lnTo>
                <a:lnTo>
                  <a:pt x="10520362" y="4351337"/>
                </a:lnTo>
                <a:lnTo>
                  <a:pt x="10515600" y="4356100"/>
                </a:lnTo>
                <a:close/>
              </a:path>
              <a:path w="10525125" h="4361180">
                <a:moveTo>
                  <a:pt x="10525125" y="9525"/>
                </a:moveTo>
                <a:lnTo>
                  <a:pt x="10520362" y="9525"/>
                </a:lnTo>
                <a:lnTo>
                  <a:pt x="10515600" y="4762"/>
                </a:lnTo>
                <a:lnTo>
                  <a:pt x="10525125" y="4762"/>
                </a:lnTo>
                <a:lnTo>
                  <a:pt x="10525125" y="9525"/>
                </a:lnTo>
                <a:close/>
              </a:path>
              <a:path w="10525125" h="4361180">
                <a:moveTo>
                  <a:pt x="9525" y="4356100"/>
                </a:moveTo>
                <a:lnTo>
                  <a:pt x="4762" y="4351337"/>
                </a:lnTo>
                <a:lnTo>
                  <a:pt x="9525" y="4351337"/>
                </a:lnTo>
                <a:lnTo>
                  <a:pt x="9525" y="4356100"/>
                </a:lnTo>
                <a:close/>
              </a:path>
              <a:path w="10525125" h="4361180">
                <a:moveTo>
                  <a:pt x="10515600" y="4356100"/>
                </a:moveTo>
                <a:lnTo>
                  <a:pt x="9525" y="4356100"/>
                </a:lnTo>
                <a:lnTo>
                  <a:pt x="9525" y="4351337"/>
                </a:lnTo>
                <a:lnTo>
                  <a:pt x="10515600" y="4351337"/>
                </a:lnTo>
                <a:lnTo>
                  <a:pt x="10515600" y="4356100"/>
                </a:lnTo>
                <a:close/>
              </a:path>
              <a:path w="10525125" h="4361180">
                <a:moveTo>
                  <a:pt x="10525125" y="4356100"/>
                </a:moveTo>
                <a:lnTo>
                  <a:pt x="10515600" y="4356100"/>
                </a:lnTo>
                <a:lnTo>
                  <a:pt x="10520362" y="4351337"/>
                </a:lnTo>
                <a:lnTo>
                  <a:pt x="10525125" y="4351337"/>
                </a:lnTo>
                <a:lnTo>
                  <a:pt x="10525125" y="43561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105785" y="3060064"/>
            <a:ext cx="5979795" cy="1488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600" b="1" i="1" spc="-5" dirty="0">
                <a:latin typeface="Lucida Calligraphy" panose="03010101010101010101"/>
                <a:cs typeface="Lucida Calligraphy" panose="03010101010101010101"/>
              </a:rPr>
              <a:t>Option</a:t>
            </a:r>
            <a:r>
              <a:rPr sz="9600" b="1" i="1" spc="-75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9600" b="1" i="1" spc="-5" dirty="0">
                <a:latin typeface="Lucida Calligraphy" panose="03010101010101010101"/>
                <a:cs typeface="Lucida Calligraphy" panose="03010101010101010101"/>
              </a:rPr>
              <a:t>A</a:t>
            </a:r>
            <a:endParaRPr sz="9600">
              <a:latin typeface="Lucida Calligraphy" panose="03010101010101010101"/>
              <a:cs typeface="Lucida Calligraphy" panose="03010101010101010101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61" y="761"/>
            <a:ext cx="12190730" cy="6856730"/>
          </a:xfrm>
          <a:custGeom>
            <a:avLst/>
            <a:gdLst/>
            <a:ahLst/>
            <a:cxnLst/>
            <a:rect l="l" t="t" r="r" b="b"/>
            <a:pathLst>
              <a:path w="12190730" h="6856730">
                <a:moveTo>
                  <a:pt x="0" y="0"/>
                </a:moveTo>
                <a:lnTo>
                  <a:pt x="12190476" y="0"/>
                </a:lnTo>
                <a:lnTo>
                  <a:pt x="12190476" y="6856476"/>
                </a:lnTo>
                <a:lnTo>
                  <a:pt x="0" y="6856476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914399" y="1143127"/>
            <a:ext cx="10278110" cy="5275580"/>
          </a:xfrm>
        </p:spPr>
        <p:txBody>
          <a:bodyPr wrap="square"/>
          <a:lstStyle/>
          <a:p>
            <a:pPr>
              <a:lnSpc>
                <a:spcPct val="130000"/>
              </a:lnSpc>
            </a:pPr>
            <a:r>
              <a:rPr lang="en-US" sz="2400"/>
              <a:t>Write whether the sentence is declarative, imperative, interrogative, or exclamatory. </a:t>
            </a:r>
          </a:p>
          <a:p>
            <a:pPr>
              <a:lnSpc>
                <a:spcPct val="130000"/>
              </a:lnSpc>
            </a:pPr>
            <a:r>
              <a:rPr lang="en-US" sz="2400"/>
              <a:t>1. _________________ Watch out for the squirrel!</a:t>
            </a:r>
          </a:p>
          <a:p>
            <a:pPr>
              <a:lnSpc>
                <a:spcPct val="130000"/>
              </a:lnSpc>
            </a:pPr>
            <a:r>
              <a:rPr lang="en-US" sz="2400"/>
              <a:t>2. _________________ My great grandmother came to America as an immigrant</a:t>
            </a:r>
            <a:r>
              <a:rPr lang="en-IN" altLang="en-US" sz="2400"/>
              <a:t> f</a:t>
            </a:r>
            <a:r>
              <a:rPr lang="en-US" sz="2400"/>
              <a:t>rom Russia. </a:t>
            </a:r>
          </a:p>
          <a:p>
            <a:pPr>
              <a:lnSpc>
                <a:spcPct val="130000"/>
              </a:lnSpc>
            </a:pPr>
            <a:r>
              <a:rPr lang="en-US" sz="2400"/>
              <a:t>3. _________________ Give the customer his refund for the broken fan. </a:t>
            </a:r>
          </a:p>
          <a:p>
            <a:pPr>
              <a:lnSpc>
                <a:spcPct val="130000"/>
              </a:lnSpc>
            </a:pPr>
            <a:r>
              <a:rPr lang="en-US" sz="2400"/>
              <a:t>4. _________________ You need some deodorant!</a:t>
            </a:r>
          </a:p>
          <a:p>
            <a:pPr>
              <a:lnSpc>
                <a:spcPct val="130000"/>
              </a:lnSpc>
            </a:pPr>
            <a:r>
              <a:rPr lang="en-US" sz="2400"/>
              <a:t>5. _________________ Did Robert exceed his goals?</a:t>
            </a:r>
          </a:p>
          <a:p>
            <a:pPr>
              <a:lnSpc>
                <a:spcPct val="130000"/>
              </a:lnSpc>
            </a:pPr>
            <a:r>
              <a:rPr lang="en-US" sz="2400"/>
              <a:t>6. _________________ How many raisins were in the bag?</a:t>
            </a:r>
          </a:p>
          <a:p>
            <a:pPr>
              <a:lnSpc>
                <a:spcPct val="130000"/>
              </a:lnSpc>
            </a:pPr>
            <a:endParaRPr lang="en-US" sz="240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4"/>
          </p:nvPr>
        </p:nvSpPr>
        <p:spPr>
          <a:xfrm>
            <a:off x="735330" y="762000"/>
            <a:ext cx="10669270" cy="6088380"/>
          </a:xfrm>
        </p:spPr>
        <p:txBody>
          <a:bodyPr wrap="square"/>
          <a:lstStyle/>
          <a:p>
            <a:pPr>
              <a:lnSpc>
                <a:spcPct val="110000"/>
              </a:lnSpc>
            </a:pPr>
            <a:r>
              <a:rPr lang="en-US" sz="2400">
                <a:sym typeface="+mn-ea"/>
              </a:rPr>
              <a:t>7. _________________ Quit being so cautious!</a:t>
            </a:r>
            <a:endParaRPr lang="en-US" sz="2400"/>
          </a:p>
          <a:p>
            <a:pPr>
              <a:lnSpc>
                <a:spcPct val="110000"/>
              </a:lnSpc>
            </a:pPr>
            <a:r>
              <a:rPr lang="en-US" sz="2400">
                <a:sym typeface="+mn-ea"/>
              </a:rPr>
              <a:t>8. _________________ Go get my screwdriver out of the workshop for me. </a:t>
            </a:r>
          </a:p>
          <a:p>
            <a:pPr>
              <a:lnSpc>
                <a:spcPct val="110000"/>
              </a:lnSpc>
            </a:pPr>
            <a:r>
              <a:rPr lang="en-US" sz="2400">
                <a:sym typeface="+mn-ea"/>
              </a:rPr>
              <a:t>9. _________________ Make sure you pay your bills on time. </a:t>
            </a:r>
          </a:p>
          <a:p>
            <a:pPr>
              <a:lnSpc>
                <a:spcPct val="110000"/>
              </a:lnSpc>
            </a:pPr>
            <a:r>
              <a:rPr lang="en-US" sz="2400">
                <a:sym typeface="+mn-ea"/>
              </a:rPr>
              <a:t>10. _________________ He was confident on the line because free-throw</a:t>
            </a:r>
            <a:r>
              <a:rPr lang="en-IN" altLang="en-US" sz="2400">
                <a:sym typeface="+mn-ea"/>
              </a:rPr>
              <a:t> s</a:t>
            </a:r>
            <a:r>
              <a:rPr lang="en-US" sz="2400">
                <a:sym typeface="+mn-ea"/>
              </a:rPr>
              <a:t>hooting is my strong side. </a:t>
            </a:r>
          </a:p>
          <a:p>
            <a:pPr>
              <a:lnSpc>
                <a:spcPct val="110000"/>
              </a:lnSpc>
            </a:pPr>
            <a:r>
              <a:rPr lang="en-US" sz="2400">
                <a:sym typeface="+mn-ea"/>
              </a:rPr>
              <a:t>11. _________________ The tiny sailboat overturned in the gale. </a:t>
            </a:r>
          </a:p>
          <a:p>
            <a:pPr>
              <a:lnSpc>
                <a:spcPct val="110000"/>
              </a:lnSpc>
            </a:pPr>
            <a:r>
              <a:rPr lang="en-US" sz="2400">
                <a:sym typeface="+mn-ea"/>
              </a:rPr>
              <a:t>12. _________________ Do you like coconut milk?</a:t>
            </a:r>
            <a:endParaRPr lang="en-US" sz="2400"/>
          </a:p>
          <a:p>
            <a:pPr>
              <a:lnSpc>
                <a:spcPct val="110000"/>
              </a:lnSpc>
            </a:pPr>
            <a:r>
              <a:rPr lang="en-US" sz="2400">
                <a:sym typeface="+mn-ea"/>
              </a:rPr>
              <a:t>13. _________________ The villagers were afraid the volcano would erupt</a:t>
            </a:r>
            <a:endParaRPr lang="en-US" sz="2400"/>
          </a:p>
          <a:p>
            <a:pPr>
              <a:lnSpc>
                <a:spcPct val="110000"/>
              </a:lnSpc>
            </a:pPr>
            <a:r>
              <a:rPr lang="en-US" sz="2400">
                <a:sym typeface="+mn-ea"/>
              </a:rPr>
              <a:t>soon. </a:t>
            </a:r>
          </a:p>
          <a:p>
            <a:pPr>
              <a:lnSpc>
                <a:spcPct val="110000"/>
              </a:lnSpc>
            </a:pPr>
            <a:r>
              <a:rPr lang="en-US" sz="2400">
                <a:sym typeface="+mn-ea"/>
              </a:rPr>
              <a:t>14. _________________ Your perfume stinks!</a:t>
            </a:r>
            <a:endParaRPr lang="en-US" sz="2400"/>
          </a:p>
          <a:p>
            <a:pPr>
              <a:lnSpc>
                <a:spcPct val="110000"/>
              </a:lnSpc>
            </a:pPr>
            <a:r>
              <a:rPr lang="en-US" sz="2400">
                <a:sym typeface="+mn-ea"/>
              </a:rPr>
              <a:t>15. _________________ Jan read the barometer every 15 minutes before the</a:t>
            </a:r>
            <a:r>
              <a:rPr lang="en-IN" altLang="en-US" sz="2400">
                <a:sym typeface="+mn-ea"/>
              </a:rPr>
              <a:t> </a:t>
            </a:r>
            <a:r>
              <a:rPr lang="en-US" sz="2400">
                <a:sym typeface="+mn-ea"/>
              </a:rPr>
              <a:t>storm</a:t>
            </a:r>
            <a:endParaRPr lang="en-US" sz="2400"/>
          </a:p>
          <a:p>
            <a:pPr>
              <a:lnSpc>
                <a:spcPct val="110000"/>
              </a:lnSpc>
            </a:pPr>
            <a:endParaRPr lang="en-US" sz="240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56944" y="2342642"/>
            <a:ext cx="10278110" cy="2862322"/>
          </a:xfrm>
        </p:spPr>
        <p:txBody>
          <a:bodyPr/>
          <a:lstStyle/>
          <a:p>
            <a:r>
              <a:rPr lang="en-US" b="0" i="0" dirty="0"/>
              <a:t>"Do you know where my iPod is?" is an example of what kind of sentence?</a:t>
            </a:r>
          </a:p>
          <a:p>
            <a:pPr lvl="1"/>
            <a:r>
              <a:rPr lang="en-US" dirty="0"/>
              <a:t>A. </a:t>
            </a:r>
            <a:r>
              <a:rPr lang="en-US" dirty="0" smtClean="0"/>
              <a:t>Declarative</a:t>
            </a:r>
            <a:endParaRPr lang="en-US" dirty="0"/>
          </a:p>
          <a:p>
            <a:pPr lvl="1"/>
            <a:r>
              <a:rPr lang="en-US" dirty="0"/>
              <a:t>B. </a:t>
            </a:r>
            <a:r>
              <a:rPr lang="en-US" dirty="0" smtClean="0"/>
              <a:t>Imperative</a:t>
            </a:r>
            <a:endParaRPr lang="en-US" dirty="0"/>
          </a:p>
          <a:p>
            <a:pPr lvl="1"/>
            <a:r>
              <a:rPr lang="en-US" dirty="0"/>
              <a:t>C. </a:t>
            </a:r>
            <a:r>
              <a:rPr lang="en-US" dirty="0" smtClean="0"/>
              <a:t>Interrogative</a:t>
            </a:r>
            <a:endParaRPr lang="en-US" dirty="0"/>
          </a:p>
          <a:p>
            <a:pPr lvl="1"/>
            <a:r>
              <a:rPr lang="en-US" dirty="0"/>
              <a:t>D. </a:t>
            </a:r>
            <a:r>
              <a:rPr lang="en-US" dirty="0" smtClean="0"/>
              <a:t>Exclamatory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18478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56944" y="2342642"/>
            <a:ext cx="10278110" cy="584775"/>
          </a:xfrm>
        </p:spPr>
        <p:txBody>
          <a:bodyPr/>
          <a:lstStyle/>
          <a:p>
            <a:r>
              <a:rPr lang="en-US" dirty="0" smtClean="0"/>
              <a:t>Option      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109434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56944" y="2342642"/>
            <a:ext cx="10278110" cy="2862322"/>
          </a:xfrm>
        </p:spPr>
        <p:txBody>
          <a:bodyPr/>
          <a:lstStyle/>
          <a:p>
            <a:r>
              <a:rPr lang="en-US" b="0" i="0" dirty="0"/>
              <a:t>"The house is on fire!" is an example of what kind of sentence?</a:t>
            </a:r>
          </a:p>
          <a:p>
            <a:pPr lvl="1"/>
            <a:r>
              <a:rPr lang="en-US" dirty="0"/>
              <a:t>A. </a:t>
            </a:r>
            <a:r>
              <a:rPr lang="en-US" dirty="0" smtClean="0"/>
              <a:t>Declarative</a:t>
            </a:r>
            <a:endParaRPr lang="en-US" dirty="0"/>
          </a:p>
          <a:p>
            <a:pPr lvl="1"/>
            <a:r>
              <a:rPr lang="en-US" dirty="0"/>
              <a:t>B. </a:t>
            </a:r>
            <a:r>
              <a:rPr lang="en-US" dirty="0" smtClean="0"/>
              <a:t>Imperative</a:t>
            </a:r>
            <a:endParaRPr lang="en-US" dirty="0"/>
          </a:p>
          <a:p>
            <a:pPr lvl="1"/>
            <a:r>
              <a:rPr lang="en-US" dirty="0"/>
              <a:t>C. </a:t>
            </a:r>
            <a:r>
              <a:rPr lang="en-US" dirty="0" smtClean="0"/>
              <a:t>Interrogative</a:t>
            </a:r>
            <a:endParaRPr lang="en-US" dirty="0"/>
          </a:p>
          <a:p>
            <a:pPr lvl="1"/>
            <a:r>
              <a:rPr lang="en-US" dirty="0"/>
              <a:t>D. </a:t>
            </a:r>
            <a:r>
              <a:rPr lang="en-US" dirty="0" smtClean="0"/>
              <a:t>Exclamatory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507510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56944" y="2342642"/>
            <a:ext cx="10278110" cy="584775"/>
          </a:xfrm>
        </p:spPr>
        <p:txBody>
          <a:bodyPr/>
          <a:lstStyle/>
          <a:p>
            <a:r>
              <a:rPr lang="en-US" dirty="0" smtClean="0"/>
              <a:t>Option 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70395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Ans</a:t>
            </a:r>
            <a:r>
              <a:rPr spc="-5" dirty="0"/>
              <a:t>w</a:t>
            </a:r>
            <a:r>
              <a:rPr dirty="0"/>
              <a:t>er</a:t>
            </a:r>
          </a:p>
        </p:txBody>
      </p:sp>
      <p:sp>
        <p:nvSpPr>
          <p:cNvPr id="3" name="object 3"/>
          <p:cNvSpPr/>
          <p:nvPr/>
        </p:nvSpPr>
        <p:spPr>
          <a:xfrm>
            <a:off x="833437" y="1820862"/>
            <a:ext cx="10525125" cy="4361180"/>
          </a:xfrm>
          <a:custGeom>
            <a:avLst/>
            <a:gdLst/>
            <a:ahLst/>
            <a:cxnLst/>
            <a:rect l="l" t="t" r="r" b="b"/>
            <a:pathLst>
              <a:path w="10525125" h="4361180">
                <a:moveTo>
                  <a:pt x="10520362" y="4360862"/>
                </a:moveTo>
                <a:lnTo>
                  <a:pt x="4762" y="4360862"/>
                </a:lnTo>
                <a:lnTo>
                  <a:pt x="3289" y="4360633"/>
                </a:lnTo>
                <a:lnTo>
                  <a:pt x="1968" y="4359948"/>
                </a:lnTo>
                <a:lnTo>
                  <a:pt x="914" y="4358894"/>
                </a:lnTo>
                <a:lnTo>
                  <a:pt x="228" y="4357573"/>
                </a:lnTo>
                <a:lnTo>
                  <a:pt x="0" y="4356100"/>
                </a:lnTo>
                <a:lnTo>
                  <a:pt x="0" y="4762"/>
                </a:lnTo>
                <a:lnTo>
                  <a:pt x="4762" y="0"/>
                </a:lnTo>
                <a:lnTo>
                  <a:pt x="10520362" y="0"/>
                </a:lnTo>
                <a:lnTo>
                  <a:pt x="10525125" y="4762"/>
                </a:lnTo>
                <a:lnTo>
                  <a:pt x="9525" y="4762"/>
                </a:lnTo>
                <a:lnTo>
                  <a:pt x="4762" y="9525"/>
                </a:lnTo>
                <a:lnTo>
                  <a:pt x="9525" y="9525"/>
                </a:lnTo>
                <a:lnTo>
                  <a:pt x="9525" y="4351337"/>
                </a:lnTo>
                <a:lnTo>
                  <a:pt x="4762" y="4351337"/>
                </a:lnTo>
                <a:lnTo>
                  <a:pt x="9525" y="4356100"/>
                </a:lnTo>
                <a:lnTo>
                  <a:pt x="10525125" y="4356100"/>
                </a:lnTo>
                <a:lnTo>
                  <a:pt x="10524896" y="4357573"/>
                </a:lnTo>
                <a:lnTo>
                  <a:pt x="10524210" y="4358894"/>
                </a:lnTo>
                <a:lnTo>
                  <a:pt x="10523156" y="4359948"/>
                </a:lnTo>
                <a:lnTo>
                  <a:pt x="10521835" y="4360633"/>
                </a:lnTo>
                <a:lnTo>
                  <a:pt x="10520362" y="4360862"/>
                </a:lnTo>
                <a:close/>
              </a:path>
              <a:path w="10525125" h="4361180">
                <a:moveTo>
                  <a:pt x="9525" y="9525"/>
                </a:moveTo>
                <a:lnTo>
                  <a:pt x="4762" y="9525"/>
                </a:lnTo>
                <a:lnTo>
                  <a:pt x="9525" y="4762"/>
                </a:lnTo>
                <a:lnTo>
                  <a:pt x="9525" y="9525"/>
                </a:lnTo>
                <a:close/>
              </a:path>
              <a:path w="10525125" h="4361180">
                <a:moveTo>
                  <a:pt x="10515600" y="9525"/>
                </a:moveTo>
                <a:lnTo>
                  <a:pt x="9525" y="9525"/>
                </a:lnTo>
                <a:lnTo>
                  <a:pt x="9525" y="4762"/>
                </a:lnTo>
                <a:lnTo>
                  <a:pt x="10515600" y="4762"/>
                </a:lnTo>
                <a:lnTo>
                  <a:pt x="10515600" y="9525"/>
                </a:lnTo>
                <a:close/>
              </a:path>
              <a:path w="10525125" h="4361180">
                <a:moveTo>
                  <a:pt x="10515600" y="4356100"/>
                </a:moveTo>
                <a:lnTo>
                  <a:pt x="10515600" y="4762"/>
                </a:lnTo>
                <a:lnTo>
                  <a:pt x="10520362" y="9525"/>
                </a:lnTo>
                <a:lnTo>
                  <a:pt x="10525125" y="9525"/>
                </a:lnTo>
                <a:lnTo>
                  <a:pt x="10525125" y="4351337"/>
                </a:lnTo>
                <a:lnTo>
                  <a:pt x="10520362" y="4351337"/>
                </a:lnTo>
                <a:lnTo>
                  <a:pt x="10515600" y="4356100"/>
                </a:lnTo>
                <a:close/>
              </a:path>
              <a:path w="10525125" h="4361180">
                <a:moveTo>
                  <a:pt x="10525125" y="9525"/>
                </a:moveTo>
                <a:lnTo>
                  <a:pt x="10520362" y="9525"/>
                </a:lnTo>
                <a:lnTo>
                  <a:pt x="10515600" y="4762"/>
                </a:lnTo>
                <a:lnTo>
                  <a:pt x="10525125" y="4762"/>
                </a:lnTo>
                <a:lnTo>
                  <a:pt x="10525125" y="9525"/>
                </a:lnTo>
                <a:close/>
              </a:path>
              <a:path w="10525125" h="4361180">
                <a:moveTo>
                  <a:pt x="9525" y="4356100"/>
                </a:moveTo>
                <a:lnTo>
                  <a:pt x="4762" y="4351337"/>
                </a:lnTo>
                <a:lnTo>
                  <a:pt x="9525" y="4351337"/>
                </a:lnTo>
                <a:lnTo>
                  <a:pt x="9525" y="4356100"/>
                </a:lnTo>
                <a:close/>
              </a:path>
              <a:path w="10525125" h="4361180">
                <a:moveTo>
                  <a:pt x="10515600" y="4356100"/>
                </a:moveTo>
                <a:lnTo>
                  <a:pt x="9525" y="4356100"/>
                </a:lnTo>
                <a:lnTo>
                  <a:pt x="9525" y="4351337"/>
                </a:lnTo>
                <a:lnTo>
                  <a:pt x="10515600" y="4351337"/>
                </a:lnTo>
                <a:lnTo>
                  <a:pt x="10515600" y="4356100"/>
                </a:lnTo>
                <a:close/>
              </a:path>
              <a:path w="10525125" h="4361180">
                <a:moveTo>
                  <a:pt x="10525125" y="4356100"/>
                </a:moveTo>
                <a:lnTo>
                  <a:pt x="10515600" y="4356100"/>
                </a:lnTo>
                <a:lnTo>
                  <a:pt x="10520362" y="4351337"/>
                </a:lnTo>
                <a:lnTo>
                  <a:pt x="10525125" y="4351337"/>
                </a:lnTo>
                <a:lnTo>
                  <a:pt x="10525125" y="43561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221354" y="3060064"/>
            <a:ext cx="5749290" cy="1488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600" b="1" i="1" spc="-5" dirty="0">
                <a:latin typeface="Lucida Calligraphy" panose="03010101010101010101"/>
                <a:cs typeface="Lucida Calligraphy" panose="03010101010101010101"/>
              </a:rPr>
              <a:t>Option</a:t>
            </a:r>
            <a:r>
              <a:rPr sz="9600" b="1" i="1" spc="-75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9600" b="1" i="1" spc="-5" dirty="0">
                <a:latin typeface="Lucida Calligraphy" panose="03010101010101010101"/>
                <a:cs typeface="Lucida Calligraphy" panose="03010101010101010101"/>
              </a:rPr>
              <a:t>B</a:t>
            </a:r>
            <a:endParaRPr sz="9600">
              <a:latin typeface="Lucida Calligraphy" panose="03010101010101010101"/>
              <a:cs typeface="Lucida Calligraphy" panose="03010101010101010101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61" y="761"/>
            <a:ext cx="12190730" cy="6856730"/>
          </a:xfrm>
          <a:custGeom>
            <a:avLst/>
            <a:gdLst/>
            <a:ahLst/>
            <a:cxnLst/>
            <a:rect l="l" t="t" r="r" b="b"/>
            <a:pathLst>
              <a:path w="12190730" h="6856730">
                <a:moveTo>
                  <a:pt x="0" y="0"/>
                </a:moveTo>
                <a:lnTo>
                  <a:pt x="12190476" y="0"/>
                </a:lnTo>
                <a:lnTo>
                  <a:pt x="12190476" y="6856476"/>
                </a:lnTo>
                <a:lnTo>
                  <a:pt x="0" y="6856476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56944" y="2342642"/>
            <a:ext cx="10278110" cy="2862322"/>
          </a:xfrm>
        </p:spPr>
        <p:txBody>
          <a:bodyPr/>
          <a:lstStyle/>
          <a:p>
            <a:r>
              <a:rPr lang="en-US" b="0" i="0" dirty="0">
                <a:hlinkClick r:id="rId2"/>
              </a:rPr>
              <a:t>"Anna, answer the door." is an example of what kind of sentence?</a:t>
            </a:r>
            <a:endParaRPr lang="en-US" b="0" i="0" dirty="0"/>
          </a:p>
          <a:p>
            <a:pPr lvl="1"/>
            <a:r>
              <a:rPr lang="en-US" dirty="0" smtClean="0"/>
              <a:t>A</a:t>
            </a:r>
            <a:r>
              <a:rPr lang="en-US" dirty="0"/>
              <a:t>. </a:t>
            </a:r>
            <a:r>
              <a:rPr lang="en-US" dirty="0" smtClean="0"/>
              <a:t>Declarative</a:t>
            </a:r>
            <a:endParaRPr lang="en-US" dirty="0"/>
          </a:p>
          <a:p>
            <a:pPr lvl="1"/>
            <a:r>
              <a:rPr lang="en-US" dirty="0"/>
              <a:t>B. </a:t>
            </a:r>
            <a:r>
              <a:rPr lang="en-US" dirty="0" smtClean="0"/>
              <a:t>Imperative</a:t>
            </a:r>
            <a:endParaRPr lang="en-US" dirty="0"/>
          </a:p>
          <a:p>
            <a:pPr lvl="1"/>
            <a:r>
              <a:rPr lang="en-US" dirty="0"/>
              <a:t>C. </a:t>
            </a:r>
            <a:r>
              <a:rPr lang="en-US" dirty="0" smtClean="0"/>
              <a:t>Interrogative</a:t>
            </a:r>
            <a:endParaRPr lang="en-US" dirty="0"/>
          </a:p>
          <a:p>
            <a:pPr lvl="1"/>
            <a:r>
              <a:rPr lang="en-US" dirty="0"/>
              <a:t>D. </a:t>
            </a:r>
            <a:r>
              <a:rPr lang="en-US" dirty="0" smtClean="0"/>
              <a:t>Exclamatory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33501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56944" y="2342642"/>
            <a:ext cx="10278110" cy="584775"/>
          </a:xfrm>
        </p:spPr>
        <p:txBody>
          <a:bodyPr/>
          <a:lstStyle/>
          <a:p>
            <a:r>
              <a:rPr lang="en-US" dirty="0" smtClean="0"/>
              <a:t>Option   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08290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56944" y="2342642"/>
            <a:ext cx="10278110" cy="2862322"/>
          </a:xfrm>
        </p:spPr>
        <p:txBody>
          <a:bodyPr/>
          <a:lstStyle/>
          <a:p>
            <a:r>
              <a:rPr lang="en-US" b="0" i="0" dirty="0"/>
              <a:t>"Pepperoni pizza is my favorite food." is an example of what kind of sentence?</a:t>
            </a:r>
          </a:p>
          <a:p>
            <a:pPr lvl="1"/>
            <a:r>
              <a:rPr lang="en-US" dirty="0"/>
              <a:t>A. </a:t>
            </a:r>
            <a:r>
              <a:rPr lang="en-US" dirty="0" smtClean="0"/>
              <a:t>Declarative</a:t>
            </a:r>
            <a:endParaRPr lang="en-US" dirty="0"/>
          </a:p>
          <a:p>
            <a:pPr lvl="1"/>
            <a:r>
              <a:rPr lang="en-US" dirty="0"/>
              <a:t>B. </a:t>
            </a:r>
            <a:r>
              <a:rPr lang="en-US" dirty="0" smtClean="0"/>
              <a:t>Imperative</a:t>
            </a:r>
            <a:endParaRPr lang="en-US" dirty="0"/>
          </a:p>
          <a:p>
            <a:pPr lvl="1"/>
            <a:r>
              <a:rPr lang="en-US" dirty="0"/>
              <a:t>C. </a:t>
            </a:r>
            <a:r>
              <a:rPr lang="en-US" dirty="0" smtClean="0"/>
              <a:t>Interrogative</a:t>
            </a:r>
            <a:endParaRPr lang="en-US" dirty="0"/>
          </a:p>
          <a:p>
            <a:pPr lvl="1"/>
            <a:r>
              <a:rPr lang="en-US" dirty="0"/>
              <a:t>D. </a:t>
            </a:r>
            <a:r>
              <a:rPr lang="en-US" dirty="0" smtClean="0"/>
              <a:t>Exclamatory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243991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56944" y="2342642"/>
            <a:ext cx="10278110" cy="584775"/>
          </a:xfrm>
        </p:spPr>
        <p:txBody>
          <a:bodyPr/>
          <a:lstStyle/>
          <a:p>
            <a:r>
              <a:rPr lang="en-US" dirty="0" smtClean="0"/>
              <a:t>Option  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736014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56944" y="2342642"/>
            <a:ext cx="10278110" cy="4093428"/>
          </a:xfrm>
        </p:spPr>
        <p:txBody>
          <a:bodyPr/>
          <a:lstStyle/>
          <a:p>
            <a:r>
              <a:rPr lang="en-US" b="0" i="0" dirty="0"/>
              <a:t>"Sit down and be quiet!" What type of sentence is this?</a:t>
            </a:r>
          </a:p>
          <a:p>
            <a:pPr marL="742950" indent="-742950">
              <a:buFont typeface="+mj-lt"/>
              <a:buAutoNum type="alphaLcParenR"/>
            </a:pPr>
            <a:r>
              <a:rPr lang="en-US" b="0" i="0" dirty="0"/>
              <a:t> </a:t>
            </a:r>
            <a:r>
              <a:rPr lang="en-US" b="0" i="0" dirty="0" smtClean="0"/>
              <a:t>exclamatory</a:t>
            </a:r>
          </a:p>
          <a:p>
            <a:pPr marL="742950" indent="-742950">
              <a:buFont typeface="+mj-lt"/>
              <a:buAutoNum type="alphaLcParenR"/>
            </a:pPr>
            <a:r>
              <a:rPr lang="en-US" b="0" i="0" dirty="0" smtClean="0"/>
              <a:t>Imperative</a:t>
            </a:r>
            <a:endParaRPr lang="en-US" b="0" i="0" dirty="0"/>
          </a:p>
          <a:p>
            <a:pPr marL="742950" indent="-742950">
              <a:buFont typeface="+mj-lt"/>
              <a:buAutoNum type="alphaLcParenR"/>
            </a:pPr>
            <a:r>
              <a:rPr lang="en-US" b="0" i="0" dirty="0" smtClean="0"/>
              <a:t>Interrogative</a:t>
            </a:r>
            <a:endParaRPr lang="en-US" b="0" i="0" dirty="0"/>
          </a:p>
          <a:p>
            <a:pPr marL="742950" indent="-742950">
              <a:buFont typeface="+mj-lt"/>
              <a:buAutoNum type="alphaLcParenR"/>
            </a:pPr>
            <a:r>
              <a:rPr lang="en-US" b="0" i="0" dirty="0" smtClean="0"/>
              <a:t>Declarative </a:t>
            </a:r>
            <a:endParaRPr lang="en-US" b="0" i="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9336869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56944" y="2342642"/>
            <a:ext cx="10278110" cy="584775"/>
          </a:xfrm>
        </p:spPr>
        <p:txBody>
          <a:bodyPr/>
          <a:lstStyle/>
          <a:p>
            <a:r>
              <a:rPr lang="en-US" dirty="0" smtClean="0"/>
              <a:t>Option 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0711997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56944" y="2342642"/>
            <a:ext cx="10278110" cy="3508653"/>
          </a:xfrm>
        </p:spPr>
        <p:txBody>
          <a:bodyPr/>
          <a:lstStyle/>
          <a:p>
            <a:r>
              <a:rPr lang="en-US" b="0" i="0" dirty="0"/>
              <a:t>2. Which of these is not a type of sentence?</a:t>
            </a:r>
            <a:r>
              <a:rPr lang="en-US" dirty="0"/>
              <a:t/>
            </a:r>
            <a:br>
              <a:rPr lang="en-US" dirty="0"/>
            </a:br>
            <a:r>
              <a:rPr lang="en-US" b="0" i="0" dirty="0"/>
              <a:t>a) Assertive</a:t>
            </a:r>
            <a:r>
              <a:rPr lang="en-US" dirty="0"/>
              <a:t/>
            </a:r>
            <a:br>
              <a:rPr lang="en-US" dirty="0"/>
            </a:br>
            <a:r>
              <a:rPr lang="en-US" b="0" i="0" dirty="0"/>
              <a:t>b) Interrogative</a:t>
            </a:r>
            <a:r>
              <a:rPr lang="en-US" dirty="0"/>
              <a:t/>
            </a:r>
            <a:br>
              <a:rPr lang="en-US" dirty="0"/>
            </a:br>
            <a:r>
              <a:rPr lang="en-US" b="0" i="0" dirty="0"/>
              <a:t>c) Complicated</a:t>
            </a:r>
            <a:r>
              <a:rPr lang="en-US" dirty="0"/>
              <a:t/>
            </a:r>
            <a:br>
              <a:rPr lang="en-US" dirty="0"/>
            </a:br>
            <a:r>
              <a:rPr lang="en-US" b="0" i="0" dirty="0"/>
              <a:t>d) Imperative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0452754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56944" y="2342642"/>
            <a:ext cx="10278110" cy="584775"/>
          </a:xfrm>
        </p:spPr>
        <p:txBody>
          <a:bodyPr/>
          <a:lstStyle/>
          <a:p>
            <a:r>
              <a:rPr lang="en-US" dirty="0" smtClean="0"/>
              <a:t>Option 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2398588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56944" y="2342642"/>
            <a:ext cx="10278110" cy="3508653"/>
          </a:xfrm>
        </p:spPr>
        <p:txBody>
          <a:bodyPr/>
          <a:lstStyle/>
          <a:p>
            <a:r>
              <a:rPr lang="en-US" dirty="0"/>
              <a:t>Which of these is an example of </a:t>
            </a:r>
            <a:r>
              <a:rPr lang="en-US" dirty="0" smtClean="0"/>
              <a:t>declarative </a:t>
            </a:r>
            <a:r>
              <a:rPr lang="en-US" dirty="0"/>
              <a:t>sentence?</a:t>
            </a:r>
          </a:p>
          <a:p>
            <a:r>
              <a:rPr lang="en-US" dirty="0"/>
              <a:t>a) Can you do this?</a:t>
            </a:r>
          </a:p>
          <a:p>
            <a:r>
              <a:rPr lang="en-US" dirty="0"/>
              <a:t>b) What a pretty girl!</a:t>
            </a:r>
          </a:p>
          <a:p>
            <a:r>
              <a:rPr lang="en-US" dirty="0"/>
              <a:t>c) Everyone accepts his version.</a:t>
            </a:r>
          </a:p>
          <a:p>
            <a:r>
              <a:rPr lang="en-US" dirty="0"/>
              <a:t>d) Please open the door.</a:t>
            </a:r>
          </a:p>
        </p:txBody>
      </p:sp>
    </p:spTree>
    <p:extLst>
      <p:ext uri="{BB962C8B-B14F-4D97-AF65-F5344CB8AC3E}">
        <p14:creationId xmlns:p14="http://schemas.microsoft.com/office/powerpoint/2010/main" val="1782803939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56944" y="2342642"/>
            <a:ext cx="10278110" cy="584775"/>
          </a:xfrm>
        </p:spPr>
        <p:txBody>
          <a:bodyPr/>
          <a:lstStyle/>
          <a:p>
            <a:r>
              <a:rPr lang="en-US" dirty="0" smtClean="0"/>
              <a:t>Option 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00550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Quest</a:t>
            </a:r>
            <a:r>
              <a:rPr spc="-5" dirty="0"/>
              <a:t>i</a:t>
            </a:r>
            <a:r>
              <a:rPr dirty="0"/>
              <a:t>on</a:t>
            </a:r>
          </a:p>
        </p:txBody>
      </p:sp>
      <p:sp>
        <p:nvSpPr>
          <p:cNvPr id="3" name="object 3"/>
          <p:cNvSpPr/>
          <p:nvPr/>
        </p:nvSpPr>
        <p:spPr>
          <a:xfrm>
            <a:off x="833437" y="1820862"/>
            <a:ext cx="10525125" cy="4361180"/>
          </a:xfrm>
          <a:custGeom>
            <a:avLst/>
            <a:gdLst/>
            <a:ahLst/>
            <a:cxnLst/>
            <a:rect l="l" t="t" r="r" b="b"/>
            <a:pathLst>
              <a:path w="10525125" h="4361180">
                <a:moveTo>
                  <a:pt x="10520362" y="4360862"/>
                </a:moveTo>
                <a:lnTo>
                  <a:pt x="4762" y="4360862"/>
                </a:lnTo>
                <a:lnTo>
                  <a:pt x="3289" y="4360633"/>
                </a:lnTo>
                <a:lnTo>
                  <a:pt x="1968" y="4359948"/>
                </a:lnTo>
                <a:lnTo>
                  <a:pt x="914" y="4358894"/>
                </a:lnTo>
                <a:lnTo>
                  <a:pt x="228" y="4357573"/>
                </a:lnTo>
                <a:lnTo>
                  <a:pt x="0" y="4356100"/>
                </a:lnTo>
                <a:lnTo>
                  <a:pt x="0" y="4762"/>
                </a:lnTo>
                <a:lnTo>
                  <a:pt x="4762" y="0"/>
                </a:lnTo>
                <a:lnTo>
                  <a:pt x="10520362" y="0"/>
                </a:lnTo>
                <a:lnTo>
                  <a:pt x="10525125" y="4762"/>
                </a:lnTo>
                <a:lnTo>
                  <a:pt x="9525" y="4762"/>
                </a:lnTo>
                <a:lnTo>
                  <a:pt x="4762" y="9525"/>
                </a:lnTo>
                <a:lnTo>
                  <a:pt x="9525" y="9525"/>
                </a:lnTo>
                <a:lnTo>
                  <a:pt x="9525" y="4351337"/>
                </a:lnTo>
                <a:lnTo>
                  <a:pt x="4762" y="4351337"/>
                </a:lnTo>
                <a:lnTo>
                  <a:pt x="9525" y="4356100"/>
                </a:lnTo>
                <a:lnTo>
                  <a:pt x="10525125" y="4356100"/>
                </a:lnTo>
                <a:lnTo>
                  <a:pt x="10524896" y="4357573"/>
                </a:lnTo>
                <a:lnTo>
                  <a:pt x="10524210" y="4358894"/>
                </a:lnTo>
                <a:lnTo>
                  <a:pt x="10523156" y="4359948"/>
                </a:lnTo>
                <a:lnTo>
                  <a:pt x="10521835" y="4360633"/>
                </a:lnTo>
                <a:lnTo>
                  <a:pt x="10520362" y="4360862"/>
                </a:lnTo>
                <a:close/>
              </a:path>
              <a:path w="10525125" h="4361180">
                <a:moveTo>
                  <a:pt x="9525" y="9525"/>
                </a:moveTo>
                <a:lnTo>
                  <a:pt x="4762" y="9525"/>
                </a:lnTo>
                <a:lnTo>
                  <a:pt x="9525" y="4762"/>
                </a:lnTo>
                <a:lnTo>
                  <a:pt x="9525" y="9525"/>
                </a:lnTo>
                <a:close/>
              </a:path>
              <a:path w="10525125" h="4361180">
                <a:moveTo>
                  <a:pt x="10515600" y="9525"/>
                </a:moveTo>
                <a:lnTo>
                  <a:pt x="9525" y="9525"/>
                </a:lnTo>
                <a:lnTo>
                  <a:pt x="9525" y="4762"/>
                </a:lnTo>
                <a:lnTo>
                  <a:pt x="10515600" y="4762"/>
                </a:lnTo>
                <a:lnTo>
                  <a:pt x="10515600" y="9525"/>
                </a:lnTo>
                <a:close/>
              </a:path>
              <a:path w="10525125" h="4361180">
                <a:moveTo>
                  <a:pt x="10515600" y="4356100"/>
                </a:moveTo>
                <a:lnTo>
                  <a:pt x="10515600" y="4762"/>
                </a:lnTo>
                <a:lnTo>
                  <a:pt x="10520362" y="9525"/>
                </a:lnTo>
                <a:lnTo>
                  <a:pt x="10525125" y="9525"/>
                </a:lnTo>
                <a:lnTo>
                  <a:pt x="10525125" y="4351337"/>
                </a:lnTo>
                <a:lnTo>
                  <a:pt x="10520362" y="4351337"/>
                </a:lnTo>
                <a:lnTo>
                  <a:pt x="10515600" y="4356100"/>
                </a:lnTo>
                <a:close/>
              </a:path>
              <a:path w="10525125" h="4361180">
                <a:moveTo>
                  <a:pt x="10525125" y="9525"/>
                </a:moveTo>
                <a:lnTo>
                  <a:pt x="10520362" y="9525"/>
                </a:lnTo>
                <a:lnTo>
                  <a:pt x="10515600" y="4762"/>
                </a:lnTo>
                <a:lnTo>
                  <a:pt x="10525125" y="4762"/>
                </a:lnTo>
                <a:lnTo>
                  <a:pt x="10525125" y="9525"/>
                </a:lnTo>
                <a:close/>
              </a:path>
              <a:path w="10525125" h="4361180">
                <a:moveTo>
                  <a:pt x="9525" y="4356100"/>
                </a:moveTo>
                <a:lnTo>
                  <a:pt x="4762" y="4351337"/>
                </a:lnTo>
                <a:lnTo>
                  <a:pt x="9525" y="4351337"/>
                </a:lnTo>
                <a:lnTo>
                  <a:pt x="9525" y="4356100"/>
                </a:lnTo>
                <a:close/>
              </a:path>
              <a:path w="10525125" h="4361180">
                <a:moveTo>
                  <a:pt x="10515600" y="4356100"/>
                </a:moveTo>
                <a:lnTo>
                  <a:pt x="9525" y="4356100"/>
                </a:lnTo>
                <a:lnTo>
                  <a:pt x="9525" y="4351337"/>
                </a:lnTo>
                <a:lnTo>
                  <a:pt x="10515600" y="4351337"/>
                </a:lnTo>
                <a:lnTo>
                  <a:pt x="10515600" y="4356100"/>
                </a:lnTo>
                <a:close/>
              </a:path>
              <a:path w="10525125" h="4361180">
                <a:moveTo>
                  <a:pt x="10525125" y="4356100"/>
                </a:moveTo>
                <a:lnTo>
                  <a:pt x="10515600" y="4356100"/>
                </a:lnTo>
                <a:lnTo>
                  <a:pt x="10520362" y="4351337"/>
                </a:lnTo>
                <a:lnTo>
                  <a:pt x="10525125" y="4351337"/>
                </a:lnTo>
                <a:lnTo>
                  <a:pt x="10525125" y="43561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916939" y="2299969"/>
            <a:ext cx="7037705" cy="25190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i="1" spc="-5" dirty="0">
                <a:latin typeface="Lucida Calligraphy" panose="03010101010101010101"/>
                <a:cs typeface="Lucida Calligraphy" panose="03010101010101010101"/>
              </a:rPr>
              <a:t>The</a:t>
            </a:r>
            <a:r>
              <a:rPr sz="2800" b="1" i="1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800" b="1" i="1" spc="-5" dirty="0">
                <a:latin typeface="Lucida Calligraphy" panose="03010101010101010101"/>
                <a:cs typeface="Lucida Calligraphy" panose="03010101010101010101"/>
              </a:rPr>
              <a:t>claim</a:t>
            </a:r>
            <a:r>
              <a:rPr sz="2800" b="1" i="1" spc="5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800" b="1" i="1" spc="-5" dirty="0">
                <a:latin typeface="Lucida Calligraphy" panose="03010101010101010101"/>
                <a:cs typeface="Lucida Calligraphy" panose="03010101010101010101"/>
              </a:rPr>
              <a:t>that</a:t>
            </a:r>
            <a:r>
              <a:rPr sz="2800" b="1" i="1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800" b="1" i="1" spc="-5" dirty="0">
                <a:latin typeface="Lucida Calligraphy" panose="03010101010101010101"/>
                <a:cs typeface="Lucida Calligraphy" panose="03010101010101010101"/>
              </a:rPr>
              <a:t>he</a:t>
            </a:r>
            <a:r>
              <a:rPr sz="2800" b="1" i="1" spc="5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800" b="1" i="1" dirty="0">
                <a:latin typeface="Lucida Calligraphy" panose="03010101010101010101"/>
                <a:cs typeface="Lucida Calligraphy" panose="03010101010101010101"/>
              </a:rPr>
              <a:t>expressed</a:t>
            </a:r>
            <a:endParaRPr sz="2800">
              <a:latin typeface="Lucida Calligraphy" panose="03010101010101010101"/>
              <a:cs typeface="Lucida Calligraphy" panose="03010101010101010101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3400">
              <a:latin typeface="Lucida Calligraphy" panose="03010101010101010101"/>
              <a:cs typeface="Lucida Calligraphy" panose="03010101010101010101"/>
            </a:endParaRPr>
          </a:p>
          <a:p>
            <a:pPr marL="1045845" indent="-1033145">
              <a:lnSpc>
                <a:spcPct val="100000"/>
              </a:lnSpc>
              <a:spcBef>
                <a:spcPts val="660"/>
              </a:spcBef>
              <a:buAutoNum type="alphaUcPeriod"/>
              <a:tabLst>
                <a:tab pos="1045210" algn="l"/>
                <a:tab pos="1045210" algn="l"/>
              </a:tabLst>
            </a:pPr>
            <a:r>
              <a:rPr sz="2800" b="1" i="1" dirty="0">
                <a:latin typeface="Lucida Calligraphy" panose="03010101010101010101"/>
                <a:cs typeface="Lucida Calligraphy" panose="03010101010101010101"/>
              </a:rPr>
              <a:t>Relative</a:t>
            </a:r>
            <a:r>
              <a:rPr sz="2800" b="1" i="1" spc="-40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800" b="1" i="1" dirty="0">
                <a:latin typeface="Lucida Calligraphy" panose="03010101010101010101"/>
                <a:cs typeface="Lucida Calligraphy" panose="03010101010101010101"/>
              </a:rPr>
              <a:t>clause</a:t>
            </a:r>
            <a:endParaRPr sz="2800">
              <a:latin typeface="Lucida Calligraphy" panose="03010101010101010101"/>
              <a:cs typeface="Lucida Calligraphy" panose="03010101010101010101"/>
            </a:endParaRPr>
          </a:p>
          <a:p>
            <a:pPr marL="1045845" indent="-1033145">
              <a:lnSpc>
                <a:spcPct val="100000"/>
              </a:lnSpc>
              <a:spcBef>
                <a:spcPts val="660"/>
              </a:spcBef>
              <a:buAutoNum type="alphaUcPeriod"/>
              <a:tabLst>
                <a:tab pos="1045210" algn="l"/>
                <a:tab pos="1045210" algn="l"/>
              </a:tabLst>
            </a:pPr>
            <a:r>
              <a:rPr lang="en-IN" sz="2800" b="1" i="1" dirty="0">
                <a:latin typeface="Lucida Calligraphy" panose="03010101010101010101"/>
                <a:cs typeface="Lucida Calligraphy" panose="03010101010101010101"/>
              </a:rPr>
              <a:t>Noun </a:t>
            </a:r>
            <a:r>
              <a:rPr sz="2800" b="1" i="1" dirty="0">
                <a:latin typeface="Lucida Calligraphy" panose="03010101010101010101"/>
                <a:cs typeface="Lucida Calligraphy" panose="03010101010101010101"/>
              </a:rPr>
              <a:t>clause</a:t>
            </a:r>
            <a:endParaRPr sz="2800">
              <a:latin typeface="Lucida Calligraphy" panose="03010101010101010101"/>
              <a:cs typeface="Lucida Calligraphy" panose="03010101010101010101"/>
            </a:endParaRPr>
          </a:p>
          <a:p>
            <a:pPr marL="1045845" indent="-1033145">
              <a:lnSpc>
                <a:spcPct val="100000"/>
              </a:lnSpc>
              <a:spcBef>
                <a:spcPts val="660"/>
              </a:spcBef>
              <a:buAutoNum type="alphaUcPeriod"/>
              <a:tabLst>
                <a:tab pos="1045210" algn="l"/>
                <a:tab pos="1045210" algn="l"/>
              </a:tabLst>
            </a:pPr>
            <a:r>
              <a:rPr sz="2800" b="1" i="1" dirty="0">
                <a:latin typeface="Lucida Calligraphy" panose="03010101010101010101"/>
                <a:cs typeface="Lucida Calligraphy" panose="03010101010101010101"/>
              </a:rPr>
              <a:t>Adverb</a:t>
            </a:r>
            <a:r>
              <a:rPr sz="2800" b="1" i="1" spc="-40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800" b="1" i="1" dirty="0">
                <a:latin typeface="Lucida Calligraphy" panose="03010101010101010101"/>
                <a:cs typeface="Lucida Calligraphy" panose="03010101010101010101"/>
              </a:rPr>
              <a:t>clause</a:t>
            </a:r>
            <a:endParaRPr sz="2800">
              <a:latin typeface="Lucida Calligraphy" panose="03010101010101010101"/>
              <a:cs typeface="Lucida Calligraphy" panose="03010101010101010101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61" y="761"/>
            <a:ext cx="12190730" cy="6856730"/>
          </a:xfrm>
          <a:custGeom>
            <a:avLst/>
            <a:gdLst/>
            <a:ahLst/>
            <a:cxnLst/>
            <a:rect l="l" t="t" r="r" b="b"/>
            <a:pathLst>
              <a:path w="12190730" h="6856730">
                <a:moveTo>
                  <a:pt x="0" y="0"/>
                </a:moveTo>
                <a:lnTo>
                  <a:pt x="12190476" y="0"/>
                </a:lnTo>
                <a:lnTo>
                  <a:pt x="12190476" y="6856476"/>
                </a:lnTo>
                <a:lnTo>
                  <a:pt x="0" y="6856476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56944" y="2342642"/>
            <a:ext cx="10278110" cy="3508653"/>
          </a:xfrm>
        </p:spPr>
        <p:txBody>
          <a:bodyPr/>
          <a:lstStyle/>
          <a:p>
            <a:r>
              <a:rPr lang="en-US" b="0" i="0" dirty="0"/>
              <a:t>To which type does the sentence belong?</a:t>
            </a:r>
            <a:r>
              <a:rPr lang="en-US" dirty="0"/>
              <a:t/>
            </a:r>
            <a:br>
              <a:rPr lang="en-US" dirty="0"/>
            </a:br>
            <a:r>
              <a:rPr lang="en-US" b="0" i="0" dirty="0"/>
              <a:t>Alas! I have no hope of life.</a:t>
            </a:r>
            <a:r>
              <a:rPr lang="en-US" dirty="0"/>
              <a:t/>
            </a:r>
            <a:br>
              <a:rPr lang="en-US" dirty="0"/>
            </a:br>
            <a:r>
              <a:rPr lang="en-US" b="0" i="0" dirty="0"/>
              <a:t>a) Assertive sentence</a:t>
            </a:r>
            <a:r>
              <a:rPr lang="en-US" dirty="0"/>
              <a:t/>
            </a:r>
            <a:br>
              <a:rPr lang="en-US" dirty="0"/>
            </a:br>
            <a:r>
              <a:rPr lang="en-US" b="0" i="0" dirty="0"/>
              <a:t>b) Interrogative sentence</a:t>
            </a:r>
            <a:r>
              <a:rPr lang="en-US" dirty="0"/>
              <a:t/>
            </a:r>
            <a:br>
              <a:rPr lang="en-US" dirty="0"/>
            </a:br>
            <a:r>
              <a:rPr lang="en-US" b="0" i="0" dirty="0"/>
              <a:t>c) Imperative sentence</a:t>
            </a:r>
            <a:r>
              <a:rPr lang="en-US" dirty="0"/>
              <a:t/>
            </a:r>
            <a:br>
              <a:rPr lang="en-US" dirty="0"/>
            </a:br>
            <a:r>
              <a:rPr lang="en-US" b="0" i="0" dirty="0"/>
              <a:t>d) Exclamatory sentence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7973056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56944" y="2342642"/>
            <a:ext cx="10278110" cy="584775"/>
          </a:xfrm>
        </p:spPr>
        <p:txBody>
          <a:bodyPr/>
          <a:lstStyle/>
          <a:p>
            <a:r>
              <a:rPr lang="en-US" smtClean="0"/>
              <a:t>Option 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55321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Ans</a:t>
            </a:r>
            <a:r>
              <a:rPr spc="-5" dirty="0"/>
              <a:t>w</a:t>
            </a:r>
            <a:r>
              <a:rPr dirty="0"/>
              <a:t>er</a:t>
            </a:r>
          </a:p>
        </p:txBody>
      </p:sp>
      <p:sp>
        <p:nvSpPr>
          <p:cNvPr id="3" name="object 3"/>
          <p:cNvSpPr/>
          <p:nvPr/>
        </p:nvSpPr>
        <p:spPr>
          <a:xfrm>
            <a:off x="833437" y="1820862"/>
            <a:ext cx="10525125" cy="4361180"/>
          </a:xfrm>
          <a:custGeom>
            <a:avLst/>
            <a:gdLst/>
            <a:ahLst/>
            <a:cxnLst/>
            <a:rect l="l" t="t" r="r" b="b"/>
            <a:pathLst>
              <a:path w="10525125" h="4361180">
                <a:moveTo>
                  <a:pt x="10520362" y="4360862"/>
                </a:moveTo>
                <a:lnTo>
                  <a:pt x="4762" y="4360862"/>
                </a:lnTo>
                <a:lnTo>
                  <a:pt x="3289" y="4360633"/>
                </a:lnTo>
                <a:lnTo>
                  <a:pt x="1968" y="4359948"/>
                </a:lnTo>
                <a:lnTo>
                  <a:pt x="914" y="4358894"/>
                </a:lnTo>
                <a:lnTo>
                  <a:pt x="228" y="4357573"/>
                </a:lnTo>
                <a:lnTo>
                  <a:pt x="0" y="4356100"/>
                </a:lnTo>
                <a:lnTo>
                  <a:pt x="0" y="4762"/>
                </a:lnTo>
                <a:lnTo>
                  <a:pt x="4762" y="0"/>
                </a:lnTo>
                <a:lnTo>
                  <a:pt x="10520362" y="0"/>
                </a:lnTo>
                <a:lnTo>
                  <a:pt x="10525125" y="4762"/>
                </a:lnTo>
                <a:lnTo>
                  <a:pt x="9525" y="4762"/>
                </a:lnTo>
                <a:lnTo>
                  <a:pt x="4762" y="9525"/>
                </a:lnTo>
                <a:lnTo>
                  <a:pt x="9525" y="9525"/>
                </a:lnTo>
                <a:lnTo>
                  <a:pt x="9525" y="4351337"/>
                </a:lnTo>
                <a:lnTo>
                  <a:pt x="4762" y="4351337"/>
                </a:lnTo>
                <a:lnTo>
                  <a:pt x="9525" y="4356100"/>
                </a:lnTo>
                <a:lnTo>
                  <a:pt x="10525125" y="4356100"/>
                </a:lnTo>
                <a:lnTo>
                  <a:pt x="10524896" y="4357573"/>
                </a:lnTo>
                <a:lnTo>
                  <a:pt x="10524210" y="4358894"/>
                </a:lnTo>
                <a:lnTo>
                  <a:pt x="10523156" y="4359948"/>
                </a:lnTo>
                <a:lnTo>
                  <a:pt x="10521835" y="4360633"/>
                </a:lnTo>
                <a:lnTo>
                  <a:pt x="10520362" y="4360862"/>
                </a:lnTo>
                <a:close/>
              </a:path>
              <a:path w="10525125" h="4361180">
                <a:moveTo>
                  <a:pt x="9525" y="9525"/>
                </a:moveTo>
                <a:lnTo>
                  <a:pt x="4762" y="9525"/>
                </a:lnTo>
                <a:lnTo>
                  <a:pt x="9525" y="4762"/>
                </a:lnTo>
                <a:lnTo>
                  <a:pt x="9525" y="9525"/>
                </a:lnTo>
                <a:close/>
              </a:path>
              <a:path w="10525125" h="4361180">
                <a:moveTo>
                  <a:pt x="10515600" y="9525"/>
                </a:moveTo>
                <a:lnTo>
                  <a:pt x="9525" y="9525"/>
                </a:lnTo>
                <a:lnTo>
                  <a:pt x="9525" y="4762"/>
                </a:lnTo>
                <a:lnTo>
                  <a:pt x="10515600" y="4762"/>
                </a:lnTo>
                <a:lnTo>
                  <a:pt x="10515600" y="9525"/>
                </a:lnTo>
                <a:close/>
              </a:path>
              <a:path w="10525125" h="4361180">
                <a:moveTo>
                  <a:pt x="10515600" y="4356100"/>
                </a:moveTo>
                <a:lnTo>
                  <a:pt x="10515600" y="4762"/>
                </a:lnTo>
                <a:lnTo>
                  <a:pt x="10520362" y="9525"/>
                </a:lnTo>
                <a:lnTo>
                  <a:pt x="10525125" y="9525"/>
                </a:lnTo>
                <a:lnTo>
                  <a:pt x="10525125" y="4351337"/>
                </a:lnTo>
                <a:lnTo>
                  <a:pt x="10520362" y="4351337"/>
                </a:lnTo>
                <a:lnTo>
                  <a:pt x="10515600" y="4356100"/>
                </a:lnTo>
                <a:close/>
              </a:path>
              <a:path w="10525125" h="4361180">
                <a:moveTo>
                  <a:pt x="10525125" y="9525"/>
                </a:moveTo>
                <a:lnTo>
                  <a:pt x="10520362" y="9525"/>
                </a:lnTo>
                <a:lnTo>
                  <a:pt x="10515600" y="4762"/>
                </a:lnTo>
                <a:lnTo>
                  <a:pt x="10525125" y="4762"/>
                </a:lnTo>
                <a:lnTo>
                  <a:pt x="10525125" y="9525"/>
                </a:lnTo>
                <a:close/>
              </a:path>
              <a:path w="10525125" h="4361180">
                <a:moveTo>
                  <a:pt x="9525" y="4356100"/>
                </a:moveTo>
                <a:lnTo>
                  <a:pt x="4762" y="4351337"/>
                </a:lnTo>
                <a:lnTo>
                  <a:pt x="9525" y="4351337"/>
                </a:lnTo>
                <a:lnTo>
                  <a:pt x="9525" y="4356100"/>
                </a:lnTo>
                <a:close/>
              </a:path>
              <a:path w="10525125" h="4361180">
                <a:moveTo>
                  <a:pt x="10515600" y="4356100"/>
                </a:moveTo>
                <a:lnTo>
                  <a:pt x="9525" y="4356100"/>
                </a:lnTo>
                <a:lnTo>
                  <a:pt x="9525" y="4351337"/>
                </a:lnTo>
                <a:lnTo>
                  <a:pt x="10515600" y="4351337"/>
                </a:lnTo>
                <a:lnTo>
                  <a:pt x="10515600" y="4356100"/>
                </a:lnTo>
                <a:close/>
              </a:path>
              <a:path w="10525125" h="4361180">
                <a:moveTo>
                  <a:pt x="10525125" y="4356100"/>
                </a:moveTo>
                <a:lnTo>
                  <a:pt x="10515600" y="4356100"/>
                </a:lnTo>
                <a:lnTo>
                  <a:pt x="10520362" y="4351337"/>
                </a:lnTo>
                <a:lnTo>
                  <a:pt x="10525125" y="4351337"/>
                </a:lnTo>
                <a:lnTo>
                  <a:pt x="10525125" y="43561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105785" y="3060064"/>
            <a:ext cx="5979795" cy="1488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600" b="1" i="1" spc="-5" dirty="0">
                <a:latin typeface="Lucida Calligraphy" panose="03010101010101010101"/>
                <a:cs typeface="Lucida Calligraphy" panose="03010101010101010101"/>
              </a:rPr>
              <a:t>Option</a:t>
            </a:r>
            <a:r>
              <a:rPr sz="9600" b="1" i="1" spc="-75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9600" b="1" i="1" spc="-5" dirty="0">
                <a:latin typeface="Lucida Calligraphy" panose="03010101010101010101"/>
                <a:cs typeface="Lucida Calligraphy" panose="03010101010101010101"/>
              </a:rPr>
              <a:t>A</a:t>
            </a:r>
            <a:endParaRPr sz="9600">
              <a:latin typeface="Lucida Calligraphy" panose="03010101010101010101"/>
              <a:cs typeface="Lucida Calligraphy" panose="03010101010101010101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61" y="761"/>
            <a:ext cx="12190730" cy="6856730"/>
          </a:xfrm>
          <a:custGeom>
            <a:avLst/>
            <a:gdLst/>
            <a:ahLst/>
            <a:cxnLst/>
            <a:rect l="l" t="t" r="r" b="b"/>
            <a:pathLst>
              <a:path w="12190730" h="6856730">
                <a:moveTo>
                  <a:pt x="0" y="0"/>
                </a:moveTo>
                <a:lnTo>
                  <a:pt x="12190476" y="0"/>
                </a:lnTo>
                <a:lnTo>
                  <a:pt x="12190476" y="6856476"/>
                </a:lnTo>
                <a:lnTo>
                  <a:pt x="0" y="6856476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Quest</a:t>
            </a:r>
            <a:r>
              <a:rPr spc="-5" dirty="0"/>
              <a:t>i</a:t>
            </a:r>
            <a:r>
              <a:rPr dirty="0"/>
              <a:t>on</a:t>
            </a:r>
          </a:p>
        </p:txBody>
      </p:sp>
      <p:sp>
        <p:nvSpPr>
          <p:cNvPr id="3" name="object 3"/>
          <p:cNvSpPr/>
          <p:nvPr/>
        </p:nvSpPr>
        <p:spPr>
          <a:xfrm>
            <a:off x="833437" y="1820862"/>
            <a:ext cx="10525125" cy="4361180"/>
          </a:xfrm>
          <a:custGeom>
            <a:avLst/>
            <a:gdLst/>
            <a:ahLst/>
            <a:cxnLst/>
            <a:rect l="l" t="t" r="r" b="b"/>
            <a:pathLst>
              <a:path w="10525125" h="4361180">
                <a:moveTo>
                  <a:pt x="10520362" y="4360862"/>
                </a:moveTo>
                <a:lnTo>
                  <a:pt x="4762" y="4360862"/>
                </a:lnTo>
                <a:lnTo>
                  <a:pt x="3289" y="4360633"/>
                </a:lnTo>
                <a:lnTo>
                  <a:pt x="1968" y="4359948"/>
                </a:lnTo>
                <a:lnTo>
                  <a:pt x="914" y="4358894"/>
                </a:lnTo>
                <a:lnTo>
                  <a:pt x="228" y="4357573"/>
                </a:lnTo>
                <a:lnTo>
                  <a:pt x="0" y="4356100"/>
                </a:lnTo>
                <a:lnTo>
                  <a:pt x="0" y="4762"/>
                </a:lnTo>
                <a:lnTo>
                  <a:pt x="4762" y="0"/>
                </a:lnTo>
                <a:lnTo>
                  <a:pt x="10520362" y="0"/>
                </a:lnTo>
                <a:lnTo>
                  <a:pt x="10525125" y="4762"/>
                </a:lnTo>
                <a:lnTo>
                  <a:pt x="9525" y="4762"/>
                </a:lnTo>
                <a:lnTo>
                  <a:pt x="4762" y="9525"/>
                </a:lnTo>
                <a:lnTo>
                  <a:pt x="9525" y="9525"/>
                </a:lnTo>
                <a:lnTo>
                  <a:pt x="9525" y="4351337"/>
                </a:lnTo>
                <a:lnTo>
                  <a:pt x="4762" y="4351337"/>
                </a:lnTo>
                <a:lnTo>
                  <a:pt x="9525" y="4356100"/>
                </a:lnTo>
                <a:lnTo>
                  <a:pt x="10525125" y="4356100"/>
                </a:lnTo>
                <a:lnTo>
                  <a:pt x="10524896" y="4357573"/>
                </a:lnTo>
                <a:lnTo>
                  <a:pt x="10524210" y="4358894"/>
                </a:lnTo>
                <a:lnTo>
                  <a:pt x="10523156" y="4359948"/>
                </a:lnTo>
                <a:lnTo>
                  <a:pt x="10521835" y="4360633"/>
                </a:lnTo>
                <a:lnTo>
                  <a:pt x="10520362" y="4360862"/>
                </a:lnTo>
                <a:close/>
              </a:path>
              <a:path w="10525125" h="4361180">
                <a:moveTo>
                  <a:pt x="9525" y="9525"/>
                </a:moveTo>
                <a:lnTo>
                  <a:pt x="4762" y="9525"/>
                </a:lnTo>
                <a:lnTo>
                  <a:pt x="9525" y="4762"/>
                </a:lnTo>
                <a:lnTo>
                  <a:pt x="9525" y="9525"/>
                </a:lnTo>
                <a:close/>
              </a:path>
              <a:path w="10525125" h="4361180">
                <a:moveTo>
                  <a:pt x="10515600" y="9525"/>
                </a:moveTo>
                <a:lnTo>
                  <a:pt x="9525" y="9525"/>
                </a:lnTo>
                <a:lnTo>
                  <a:pt x="9525" y="4762"/>
                </a:lnTo>
                <a:lnTo>
                  <a:pt x="10515600" y="4762"/>
                </a:lnTo>
                <a:lnTo>
                  <a:pt x="10515600" y="9525"/>
                </a:lnTo>
                <a:close/>
              </a:path>
              <a:path w="10525125" h="4361180">
                <a:moveTo>
                  <a:pt x="10515600" y="4356100"/>
                </a:moveTo>
                <a:lnTo>
                  <a:pt x="10515600" y="4762"/>
                </a:lnTo>
                <a:lnTo>
                  <a:pt x="10520362" y="9525"/>
                </a:lnTo>
                <a:lnTo>
                  <a:pt x="10525125" y="9525"/>
                </a:lnTo>
                <a:lnTo>
                  <a:pt x="10525125" y="4351337"/>
                </a:lnTo>
                <a:lnTo>
                  <a:pt x="10520362" y="4351337"/>
                </a:lnTo>
                <a:lnTo>
                  <a:pt x="10515600" y="4356100"/>
                </a:lnTo>
                <a:close/>
              </a:path>
              <a:path w="10525125" h="4361180">
                <a:moveTo>
                  <a:pt x="10525125" y="9525"/>
                </a:moveTo>
                <a:lnTo>
                  <a:pt x="10520362" y="9525"/>
                </a:lnTo>
                <a:lnTo>
                  <a:pt x="10515600" y="4762"/>
                </a:lnTo>
                <a:lnTo>
                  <a:pt x="10525125" y="4762"/>
                </a:lnTo>
                <a:lnTo>
                  <a:pt x="10525125" y="9525"/>
                </a:lnTo>
                <a:close/>
              </a:path>
              <a:path w="10525125" h="4361180">
                <a:moveTo>
                  <a:pt x="9525" y="4356100"/>
                </a:moveTo>
                <a:lnTo>
                  <a:pt x="4762" y="4351337"/>
                </a:lnTo>
                <a:lnTo>
                  <a:pt x="9525" y="4351337"/>
                </a:lnTo>
                <a:lnTo>
                  <a:pt x="9525" y="4356100"/>
                </a:lnTo>
                <a:close/>
              </a:path>
              <a:path w="10525125" h="4361180">
                <a:moveTo>
                  <a:pt x="10515600" y="4356100"/>
                </a:moveTo>
                <a:lnTo>
                  <a:pt x="9525" y="4356100"/>
                </a:lnTo>
                <a:lnTo>
                  <a:pt x="9525" y="4351337"/>
                </a:lnTo>
                <a:lnTo>
                  <a:pt x="10515600" y="4351337"/>
                </a:lnTo>
                <a:lnTo>
                  <a:pt x="10515600" y="4356100"/>
                </a:lnTo>
                <a:close/>
              </a:path>
              <a:path w="10525125" h="4361180">
                <a:moveTo>
                  <a:pt x="10525125" y="4356100"/>
                </a:moveTo>
                <a:lnTo>
                  <a:pt x="10515600" y="4356100"/>
                </a:lnTo>
                <a:lnTo>
                  <a:pt x="10520362" y="4351337"/>
                </a:lnTo>
                <a:lnTo>
                  <a:pt x="10525125" y="4351337"/>
                </a:lnTo>
                <a:lnTo>
                  <a:pt x="10525125" y="43561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916939" y="2299969"/>
            <a:ext cx="7037705" cy="25190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i="1" spc="-5" dirty="0">
                <a:latin typeface="Lucida Calligraphy" panose="03010101010101010101"/>
                <a:cs typeface="Lucida Calligraphy" panose="03010101010101010101"/>
              </a:rPr>
              <a:t>We</a:t>
            </a:r>
            <a:r>
              <a:rPr sz="2800" b="1" i="1" spc="5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800" b="1" i="1" dirty="0">
                <a:latin typeface="Lucida Calligraphy" panose="03010101010101010101"/>
                <a:cs typeface="Lucida Calligraphy" panose="03010101010101010101"/>
              </a:rPr>
              <a:t>like</a:t>
            </a:r>
            <a:r>
              <a:rPr sz="2800" b="1" i="1" spc="5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800" b="1" i="1" spc="-5" dirty="0">
                <a:latin typeface="Lucida Calligraphy" panose="03010101010101010101"/>
                <a:cs typeface="Lucida Calligraphy" panose="03010101010101010101"/>
              </a:rPr>
              <a:t>the</a:t>
            </a:r>
            <a:r>
              <a:rPr sz="2800" b="1" i="1" spc="10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800" b="1" i="1" spc="-5" dirty="0">
                <a:latin typeface="Lucida Calligraphy" panose="03010101010101010101"/>
                <a:cs typeface="Lucida Calligraphy" panose="03010101010101010101"/>
              </a:rPr>
              <a:t>music</a:t>
            </a:r>
            <a:r>
              <a:rPr sz="2800" b="1" i="1" spc="5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800" b="1" i="1" spc="-5" dirty="0">
                <a:latin typeface="Lucida Calligraphy" panose="03010101010101010101"/>
                <a:cs typeface="Lucida Calligraphy" panose="03010101010101010101"/>
              </a:rPr>
              <a:t>that</a:t>
            </a:r>
            <a:r>
              <a:rPr sz="2800" b="1" i="1" spc="10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800" b="1" i="1" spc="-5" dirty="0">
                <a:latin typeface="Lucida Calligraphy" panose="03010101010101010101"/>
                <a:cs typeface="Lucida Calligraphy" panose="03010101010101010101"/>
              </a:rPr>
              <a:t>you</a:t>
            </a:r>
            <a:r>
              <a:rPr sz="2800" b="1" i="1" spc="5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800" b="1" i="1" dirty="0">
                <a:latin typeface="Lucida Calligraphy" panose="03010101010101010101"/>
                <a:cs typeface="Lucida Calligraphy" panose="03010101010101010101"/>
              </a:rPr>
              <a:t>brought.</a:t>
            </a:r>
            <a:endParaRPr sz="2800">
              <a:latin typeface="Lucida Calligraphy" panose="03010101010101010101"/>
              <a:cs typeface="Lucida Calligraphy" panose="03010101010101010101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3400">
              <a:latin typeface="Lucida Calligraphy" panose="03010101010101010101"/>
              <a:cs typeface="Lucida Calligraphy" panose="03010101010101010101"/>
            </a:endParaRPr>
          </a:p>
          <a:p>
            <a:pPr marL="1045845" indent="-1033145">
              <a:lnSpc>
                <a:spcPct val="100000"/>
              </a:lnSpc>
              <a:spcBef>
                <a:spcPts val="660"/>
              </a:spcBef>
              <a:buAutoNum type="alphaUcPeriod"/>
              <a:tabLst>
                <a:tab pos="1045210" algn="l"/>
                <a:tab pos="1045210" algn="l"/>
              </a:tabLst>
            </a:pPr>
            <a:r>
              <a:rPr sz="2800" b="1" i="1" dirty="0">
                <a:latin typeface="Lucida Calligraphy" panose="03010101010101010101"/>
                <a:cs typeface="Lucida Calligraphy" panose="03010101010101010101"/>
              </a:rPr>
              <a:t>Relative</a:t>
            </a:r>
            <a:r>
              <a:rPr sz="2800" b="1" i="1" spc="-40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800" b="1" i="1" dirty="0">
                <a:latin typeface="Lucida Calligraphy" panose="03010101010101010101"/>
                <a:cs typeface="Lucida Calligraphy" panose="03010101010101010101"/>
              </a:rPr>
              <a:t>clause</a:t>
            </a:r>
            <a:endParaRPr sz="2800">
              <a:latin typeface="Lucida Calligraphy" panose="03010101010101010101"/>
              <a:cs typeface="Lucida Calligraphy" panose="03010101010101010101"/>
            </a:endParaRPr>
          </a:p>
          <a:p>
            <a:pPr marL="1045845" indent="-1033145">
              <a:lnSpc>
                <a:spcPct val="100000"/>
              </a:lnSpc>
              <a:spcBef>
                <a:spcPts val="660"/>
              </a:spcBef>
              <a:buAutoNum type="alphaUcPeriod"/>
              <a:tabLst>
                <a:tab pos="1045210" algn="l"/>
                <a:tab pos="1045210" algn="l"/>
              </a:tabLst>
            </a:pPr>
            <a:r>
              <a:rPr sz="2800" b="1" i="1" dirty="0">
                <a:latin typeface="Lucida Calligraphy" panose="03010101010101010101"/>
                <a:cs typeface="Lucida Calligraphy" panose="03010101010101010101"/>
              </a:rPr>
              <a:t>Adjective</a:t>
            </a:r>
            <a:r>
              <a:rPr sz="2800" b="1" i="1" spc="-40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800" b="1" i="1" dirty="0">
                <a:latin typeface="Lucida Calligraphy" panose="03010101010101010101"/>
                <a:cs typeface="Lucida Calligraphy" panose="03010101010101010101"/>
              </a:rPr>
              <a:t>clause</a:t>
            </a:r>
            <a:endParaRPr sz="2800">
              <a:latin typeface="Lucida Calligraphy" panose="03010101010101010101"/>
              <a:cs typeface="Lucida Calligraphy" panose="03010101010101010101"/>
            </a:endParaRPr>
          </a:p>
          <a:p>
            <a:pPr marL="1045845" indent="-1033145">
              <a:lnSpc>
                <a:spcPct val="100000"/>
              </a:lnSpc>
              <a:spcBef>
                <a:spcPts val="660"/>
              </a:spcBef>
              <a:buAutoNum type="alphaUcPeriod"/>
              <a:tabLst>
                <a:tab pos="1045210" algn="l"/>
                <a:tab pos="1045210" algn="l"/>
              </a:tabLst>
            </a:pPr>
            <a:r>
              <a:rPr sz="2800" b="1" i="1" dirty="0">
                <a:latin typeface="Lucida Calligraphy" panose="03010101010101010101"/>
                <a:cs typeface="Lucida Calligraphy" panose="03010101010101010101"/>
              </a:rPr>
              <a:t>Adverb</a:t>
            </a:r>
            <a:r>
              <a:rPr sz="2800" b="1" i="1" spc="-40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2800" b="1" i="1" dirty="0">
                <a:latin typeface="Lucida Calligraphy" panose="03010101010101010101"/>
                <a:cs typeface="Lucida Calligraphy" panose="03010101010101010101"/>
              </a:rPr>
              <a:t>clause</a:t>
            </a:r>
            <a:endParaRPr sz="2800">
              <a:latin typeface="Lucida Calligraphy" panose="03010101010101010101"/>
              <a:cs typeface="Lucida Calligraphy" panose="03010101010101010101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61" y="761"/>
            <a:ext cx="12190730" cy="6856730"/>
          </a:xfrm>
          <a:custGeom>
            <a:avLst/>
            <a:gdLst/>
            <a:ahLst/>
            <a:cxnLst/>
            <a:rect l="l" t="t" r="r" b="b"/>
            <a:pathLst>
              <a:path w="12190730" h="6856730">
                <a:moveTo>
                  <a:pt x="0" y="0"/>
                </a:moveTo>
                <a:lnTo>
                  <a:pt x="12190476" y="0"/>
                </a:lnTo>
                <a:lnTo>
                  <a:pt x="12190476" y="6856476"/>
                </a:lnTo>
                <a:lnTo>
                  <a:pt x="0" y="6856476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Ans</a:t>
            </a:r>
            <a:r>
              <a:rPr spc="-5" dirty="0"/>
              <a:t>w</a:t>
            </a:r>
            <a:r>
              <a:rPr dirty="0"/>
              <a:t>er</a:t>
            </a:r>
          </a:p>
        </p:txBody>
      </p:sp>
      <p:sp>
        <p:nvSpPr>
          <p:cNvPr id="3" name="object 3"/>
          <p:cNvSpPr/>
          <p:nvPr/>
        </p:nvSpPr>
        <p:spPr>
          <a:xfrm>
            <a:off x="833437" y="1820862"/>
            <a:ext cx="10525125" cy="4361180"/>
          </a:xfrm>
          <a:custGeom>
            <a:avLst/>
            <a:gdLst/>
            <a:ahLst/>
            <a:cxnLst/>
            <a:rect l="l" t="t" r="r" b="b"/>
            <a:pathLst>
              <a:path w="10525125" h="4361180">
                <a:moveTo>
                  <a:pt x="10520362" y="4360862"/>
                </a:moveTo>
                <a:lnTo>
                  <a:pt x="4762" y="4360862"/>
                </a:lnTo>
                <a:lnTo>
                  <a:pt x="3289" y="4360633"/>
                </a:lnTo>
                <a:lnTo>
                  <a:pt x="1968" y="4359948"/>
                </a:lnTo>
                <a:lnTo>
                  <a:pt x="914" y="4358894"/>
                </a:lnTo>
                <a:lnTo>
                  <a:pt x="228" y="4357573"/>
                </a:lnTo>
                <a:lnTo>
                  <a:pt x="0" y="4356100"/>
                </a:lnTo>
                <a:lnTo>
                  <a:pt x="0" y="4762"/>
                </a:lnTo>
                <a:lnTo>
                  <a:pt x="4762" y="0"/>
                </a:lnTo>
                <a:lnTo>
                  <a:pt x="10520362" y="0"/>
                </a:lnTo>
                <a:lnTo>
                  <a:pt x="10525125" y="4762"/>
                </a:lnTo>
                <a:lnTo>
                  <a:pt x="9525" y="4762"/>
                </a:lnTo>
                <a:lnTo>
                  <a:pt x="4762" y="9525"/>
                </a:lnTo>
                <a:lnTo>
                  <a:pt x="9525" y="9525"/>
                </a:lnTo>
                <a:lnTo>
                  <a:pt x="9525" y="4351337"/>
                </a:lnTo>
                <a:lnTo>
                  <a:pt x="4762" y="4351337"/>
                </a:lnTo>
                <a:lnTo>
                  <a:pt x="9525" y="4356100"/>
                </a:lnTo>
                <a:lnTo>
                  <a:pt x="10525125" y="4356100"/>
                </a:lnTo>
                <a:lnTo>
                  <a:pt x="10524896" y="4357573"/>
                </a:lnTo>
                <a:lnTo>
                  <a:pt x="10524210" y="4358894"/>
                </a:lnTo>
                <a:lnTo>
                  <a:pt x="10523156" y="4359948"/>
                </a:lnTo>
                <a:lnTo>
                  <a:pt x="10521835" y="4360633"/>
                </a:lnTo>
                <a:lnTo>
                  <a:pt x="10520362" y="4360862"/>
                </a:lnTo>
                <a:close/>
              </a:path>
              <a:path w="10525125" h="4361180">
                <a:moveTo>
                  <a:pt x="9525" y="9525"/>
                </a:moveTo>
                <a:lnTo>
                  <a:pt x="4762" y="9525"/>
                </a:lnTo>
                <a:lnTo>
                  <a:pt x="9525" y="4762"/>
                </a:lnTo>
                <a:lnTo>
                  <a:pt x="9525" y="9525"/>
                </a:lnTo>
                <a:close/>
              </a:path>
              <a:path w="10525125" h="4361180">
                <a:moveTo>
                  <a:pt x="10515600" y="9525"/>
                </a:moveTo>
                <a:lnTo>
                  <a:pt x="9525" y="9525"/>
                </a:lnTo>
                <a:lnTo>
                  <a:pt x="9525" y="4762"/>
                </a:lnTo>
                <a:lnTo>
                  <a:pt x="10515600" y="4762"/>
                </a:lnTo>
                <a:lnTo>
                  <a:pt x="10515600" y="9525"/>
                </a:lnTo>
                <a:close/>
              </a:path>
              <a:path w="10525125" h="4361180">
                <a:moveTo>
                  <a:pt x="10515600" y="4356100"/>
                </a:moveTo>
                <a:lnTo>
                  <a:pt x="10515600" y="4762"/>
                </a:lnTo>
                <a:lnTo>
                  <a:pt x="10520362" y="9525"/>
                </a:lnTo>
                <a:lnTo>
                  <a:pt x="10525125" y="9525"/>
                </a:lnTo>
                <a:lnTo>
                  <a:pt x="10525125" y="4351337"/>
                </a:lnTo>
                <a:lnTo>
                  <a:pt x="10520362" y="4351337"/>
                </a:lnTo>
                <a:lnTo>
                  <a:pt x="10515600" y="4356100"/>
                </a:lnTo>
                <a:close/>
              </a:path>
              <a:path w="10525125" h="4361180">
                <a:moveTo>
                  <a:pt x="10525125" y="9525"/>
                </a:moveTo>
                <a:lnTo>
                  <a:pt x="10520362" y="9525"/>
                </a:lnTo>
                <a:lnTo>
                  <a:pt x="10515600" y="4762"/>
                </a:lnTo>
                <a:lnTo>
                  <a:pt x="10525125" y="4762"/>
                </a:lnTo>
                <a:lnTo>
                  <a:pt x="10525125" y="9525"/>
                </a:lnTo>
                <a:close/>
              </a:path>
              <a:path w="10525125" h="4361180">
                <a:moveTo>
                  <a:pt x="9525" y="4356100"/>
                </a:moveTo>
                <a:lnTo>
                  <a:pt x="4762" y="4351337"/>
                </a:lnTo>
                <a:lnTo>
                  <a:pt x="9525" y="4351337"/>
                </a:lnTo>
                <a:lnTo>
                  <a:pt x="9525" y="4356100"/>
                </a:lnTo>
                <a:close/>
              </a:path>
              <a:path w="10525125" h="4361180">
                <a:moveTo>
                  <a:pt x="10515600" y="4356100"/>
                </a:moveTo>
                <a:lnTo>
                  <a:pt x="9525" y="4356100"/>
                </a:lnTo>
                <a:lnTo>
                  <a:pt x="9525" y="4351337"/>
                </a:lnTo>
                <a:lnTo>
                  <a:pt x="10515600" y="4351337"/>
                </a:lnTo>
                <a:lnTo>
                  <a:pt x="10515600" y="4356100"/>
                </a:lnTo>
                <a:close/>
              </a:path>
              <a:path w="10525125" h="4361180">
                <a:moveTo>
                  <a:pt x="10525125" y="4356100"/>
                </a:moveTo>
                <a:lnTo>
                  <a:pt x="10515600" y="4356100"/>
                </a:lnTo>
                <a:lnTo>
                  <a:pt x="10520362" y="4351337"/>
                </a:lnTo>
                <a:lnTo>
                  <a:pt x="10525125" y="4351337"/>
                </a:lnTo>
                <a:lnTo>
                  <a:pt x="10525125" y="43561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105785" y="3060064"/>
            <a:ext cx="5979795" cy="1488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600" b="1" i="1" spc="-5" dirty="0">
                <a:latin typeface="Lucida Calligraphy" panose="03010101010101010101"/>
                <a:cs typeface="Lucida Calligraphy" panose="03010101010101010101"/>
              </a:rPr>
              <a:t>Option</a:t>
            </a:r>
            <a:r>
              <a:rPr sz="9600" b="1" i="1" spc="-75" dirty="0">
                <a:latin typeface="Lucida Calligraphy" panose="03010101010101010101"/>
                <a:cs typeface="Lucida Calligraphy" panose="03010101010101010101"/>
              </a:rPr>
              <a:t> </a:t>
            </a:r>
            <a:r>
              <a:rPr sz="9600" b="1" i="1" spc="-5" dirty="0">
                <a:latin typeface="Lucida Calligraphy" panose="03010101010101010101"/>
                <a:cs typeface="Lucida Calligraphy" panose="03010101010101010101"/>
              </a:rPr>
              <a:t>A</a:t>
            </a:r>
            <a:endParaRPr sz="9600">
              <a:latin typeface="Lucida Calligraphy" panose="03010101010101010101"/>
              <a:cs typeface="Lucida Calligraphy" panose="03010101010101010101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61" y="761"/>
            <a:ext cx="12190730" cy="6856730"/>
          </a:xfrm>
          <a:custGeom>
            <a:avLst/>
            <a:gdLst/>
            <a:ahLst/>
            <a:cxnLst/>
            <a:rect l="l" t="t" r="r" b="b"/>
            <a:pathLst>
              <a:path w="12190730" h="6856730">
                <a:moveTo>
                  <a:pt x="0" y="0"/>
                </a:moveTo>
                <a:lnTo>
                  <a:pt x="12190476" y="0"/>
                </a:lnTo>
                <a:lnTo>
                  <a:pt x="12190476" y="6856476"/>
                </a:lnTo>
                <a:lnTo>
                  <a:pt x="0" y="6856476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1008</Words>
  <Application>Microsoft Office PowerPoint</Application>
  <PresentationFormat>Custom</PresentationFormat>
  <Paragraphs>252</Paragraphs>
  <Slides>61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61</vt:i4>
      </vt:variant>
    </vt:vector>
  </HeadingPairs>
  <TitlesOfParts>
    <vt:vector size="62" baseType="lpstr">
      <vt:lpstr>Office Theme</vt:lpstr>
      <vt:lpstr>PowerPoint Presentation</vt:lpstr>
      <vt:lpstr>Question</vt:lpstr>
      <vt:lpstr>Answer</vt:lpstr>
      <vt:lpstr>Question</vt:lpstr>
      <vt:lpstr>Answer</vt:lpstr>
      <vt:lpstr>Question</vt:lpstr>
      <vt:lpstr>Answer</vt:lpstr>
      <vt:lpstr>Question</vt:lpstr>
      <vt:lpstr>Answer</vt:lpstr>
      <vt:lpstr>Question</vt:lpstr>
      <vt:lpstr>Answer</vt:lpstr>
      <vt:lpstr>Question</vt:lpstr>
      <vt:lpstr>Answer</vt:lpstr>
      <vt:lpstr>Question</vt:lpstr>
      <vt:lpstr>Answer</vt:lpstr>
      <vt:lpstr>Question</vt:lpstr>
      <vt:lpstr>Answer</vt:lpstr>
      <vt:lpstr>Question</vt:lpstr>
      <vt:lpstr>Answer</vt:lpstr>
      <vt:lpstr>Question</vt:lpstr>
      <vt:lpstr>Answer</vt:lpstr>
      <vt:lpstr>Question</vt:lpstr>
      <vt:lpstr>Answer</vt:lpstr>
      <vt:lpstr>Question</vt:lpstr>
      <vt:lpstr>Answer</vt:lpstr>
      <vt:lpstr>Question</vt:lpstr>
      <vt:lpstr>Answer</vt:lpstr>
      <vt:lpstr>Question</vt:lpstr>
      <vt:lpstr>Answer</vt:lpstr>
      <vt:lpstr>Question</vt:lpstr>
      <vt:lpstr>Answer</vt:lpstr>
      <vt:lpstr>Question</vt:lpstr>
      <vt:lpstr>Answer</vt:lpstr>
      <vt:lpstr>Question</vt:lpstr>
      <vt:lpstr>Answer</vt:lpstr>
      <vt:lpstr>Question</vt:lpstr>
      <vt:lpstr>Answer</vt:lpstr>
      <vt:lpstr>Question</vt:lpstr>
      <vt:lpstr>Answer</vt:lpstr>
      <vt:lpstr>Question</vt:lpstr>
      <vt:lpstr>Answer</vt:lpstr>
      <vt:lpstr>Question</vt:lpstr>
      <vt:lpstr>Answer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Sony</cp:lastModifiedBy>
  <cp:revision>5</cp:revision>
  <dcterms:created xsi:type="dcterms:W3CDTF">2021-03-23T06:23:00Z</dcterms:created>
  <dcterms:modified xsi:type="dcterms:W3CDTF">2021-03-25T14:25:39Z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2020-12-28T16:30:00Z</vt:filetime>
  </property>
  <property fmtid="{D5CDD505-2E9C-101B-9397-08002B2CF9AE}" pid="3" name="Creator">
    <vt:lpwstr>WPS Presentation</vt:lpwstr>
  </property>
  <property fmtid="{D5CDD505-2E9C-101B-9397-08002B2CF9AE}" pid="4" name="LastSaved">
    <vt:filetime>2021-03-23T16:30:00Z</vt:filetime>
  </property>
  <property fmtid="{D5CDD505-2E9C-101B-9397-08002B2CF9AE}" pid="5" name="KSOProductBuildVer">
    <vt:lpwstr>1033-11.2.0.9926</vt:lpwstr>
  </property>
</Properties>
</file>